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05_0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15"/>
  </p:notesMasterIdLst>
  <p:sldIdLst>
    <p:sldId id="256" r:id="rId3"/>
    <p:sldId id="258" r:id="rId4"/>
    <p:sldId id="260" r:id="rId5"/>
    <p:sldId id="265" r:id="rId6"/>
    <p:sldId id="259" r:id="rId7"/>
    <p:sldId id="257" r:id="rId8"/>
    <p:sldId id="296" r:id="rId9"/>
    <p:sldId id="261" r:id="rId10"/>
    <p:sldId id="274" r:id="rId11"/>
    <p:sldId id="295" r:id="rId12"/>
    <p:sldId id="268" r:id="rId13"/>
    <p:sldId id="276" r:id="rId14"/>
  </p:sldIdLst>
  <p:sldSz cx="9144000" cy="5143500" type="screen16x9"/>
  <p:notesSz cx="7104063" cy="10234613"/>
  <p:embeddedFontLst>
    <p:embeddedFont>
      <p:font typeface="Space Grotesk" charset="-18"/>
      <p:regular r:id="rId16"/>
      <p:bold r:id="rId17"/>
    </p:embeddedFont>
    <p:embeddedFont>
      <p:font typeface="Roboto" charset="0"/>
      <p:regular r:id="rId18"/>
      <p:bold r:id="rId19"/>
      <p:italic r:id="rId20"/>
      <p:boldItalic r:id="rId21"/>
    </p:embeddedFont>
    <p:embeddedFont>
      <p:font typeface="Cairo" charset="-78"/>
      <p:regular r:id="rId22"/>
      <p:bold r:id="rId23"/>
    </p:embeddedFont>
    <p:embeddedFont>
      <p:font typeface="Space Grotesk Medium" charset="-18"/>
      <p:regular r:id="rId24"/>
      <p:bold r:id="rId25"/>
    </p:embeddedFont>
    <p:embeddedFont>
      <p:font typeface="Anaheim" charset="-18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81BD47-7216-54AB-608A-5F4294898AE9}" name="325766@o365.stud.umk.pl" initials="32" userId="S::325766@o365.stud.umk.pl::aba8615c-e56f-4937-b363-53bc030f1b5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3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B9485E-CEED-0B7B-3064-51234BF50BC2}" v="3135" dt="2025-06-12T02:24:50.253"/>
    <p1510:client id="{FAD6C7FF-131B-E0DE-4509-73E0D789E6DD}" v="1453" dt="2025-06-12T05:17:20.983"/>
  </p1510:revLst>
</p1510:revInfo>
</file>

<file path=ppt/tableStyles.xml><?xml version="1.0" encoding="utf-8"?>
<a:tblStyleLst xmlns:a="http://schemas.openxmlformats.org/drawingml/2006/main" def="{B5829B03-F9CB-4EA4-B41F-7B6A43E0E5CC}">
  <a:tblStyle styleId="{B5829B03-F9CB-4EA4-B41F-7B6A43E0E5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4D09DD6-19AD-42BE-805B-4AD8F9F93AF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7" d="100"/>
          <a:sy n="157" d="100"/>
        </p:scale>
        <p:origin x="-706" y="-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325766@o365.stud.umk.pl" userId="S::325766@o365.stud.umk.pl::aba8615c-e56f-4937-b363-53bc030f1b53" providerId="AD" clId="Web-{FAD6C7FF-131B-E0DE-4509-73E0D789E6DD}"/>
    <pc:docChg chg="addSld delSld modSld sldOrd">
      <pc:chgData name="325766@o365.stud.umk.pl" userId="S::325766@o365.stud.umk.pl::aba8615c-e56f-4937-b363-53bc030f1b53" providerId="AD" clId="Web-{FAD6C7FF-131B-E0DE-4509-73E0D789E6DD}" dt="2025-06-12T05:17:20.983" v="1173" actId="1076"/>
      <pc:docMkLst>
        <pc:docMk/>
      </pc:docMkLst>
      <pc:sldChg chg="modSp">
        <pc:chgData name="325766@o365.stud.umk.pl" userId="S::325766@o365.stud.umk.pl::aba8615c-e56f-4937-b363-53bc030f1b53" providerId="AD" clId="Web-{FAD6C7FF-131B-E0DE-4509-73E0D789E6DD}" dt="2025-06-12T03:02:24.049" v="55"/>
        <pc:sldMkLst>
          <pc:docMk/>
          <pc:sldMk cId="0" sldId="257"/>
        </pc:sldMkLst>
        <pc:graphicFrameChg chg="mod modGraphic">
          <ac:chgData name="325766@o365.stud.umk.pl" userId="S::325766@o365.stud.umk.pl::aba8615c-e56f-4937-b363-53bc030f1b53" providerId="AD" clId="Web-{FAD6C7FF-131B-E0DE-4509-73E0D789E6DD}" dt="2025-06-12T03:02:24.049" v="55"/>
          <ac:graphicFrameMkLst>
            <pc:docMk/>
            <pc:sldMk cId="0" sldId="257"/>
            <ac:graphicFrameMk id="261" creationId="{00000000-0000-0000-0000-000000000000}"/>
          </ac:graphicFrameMkLst>
        </pc:graphicFrameChg>
      </pc:sldChg>
      <pc:sldChg chg="addSp modSp ord">
        <pc:chgData name="325766@o365.stud.umk.pl" userId="S::325766@o365.stud.umk.pl::aba8615c-e56f-4937-b363-53bc030f1b53" providerId="AD" clId="Web-{FAD6C7FF-131B-E0DE-4509-73E0D789E6DD}" dt="2025-06-12T03:31:50.765" v="67" actId="1076"/>
        <pc:sldMkLst>
          <pc:docMk/>
          <pc:sldMk cId="0" sldId="261"/>
        </pc:sldMkLst>
        <pc:picChg chg="add mod">
          <ac:chgData name="325766@o365.stud.umk.pl" userId="S::325766@o365.stud.umk.pl::aba8615c-e56f-4937-b363-53bc030f1b53" providerId="AD" clId="Web-{FAD6C7FF-131B-E0DE-4509-73E0D789E6DD}" dt="2025-06-12T03:31:49.078" v="66" actId="1076"/>
          <ac:picMkLst>
            <pc:docMk/>
            <pc:sldMk cId="0" sldId="261"/>
            <ac:picMk id="2" creationId="{7A703ABD-6BB8-7B51-977D-6C062D9377F5}"/>
          </ac:picMkLst>
        </pc:picChg>
        <pc:picChg chg="mod">
          <ac:chgData name="325766@o365.stud.umk.pl" userId="S::325766@o365.stud.umk.pl::aba8615c-e56f-4937-b363-53bc030f1b53" providerId="AD" clId="Web-{FAD6C7FF-131B-E0DE-4509-73E0D789E6DD}" dt="2025-06-12T03:31:22.327" v="58" actId="1076"/>
          <ac:picMkLst>
            <pc:docMk/>
            <pc:sldMk cId="0" sldId="261"/>
            <ac:picMk id="24" creationId="{429E2EA2-18F3-DDDD-14D2-AB0E65493D44}"/>
          </ac:picMkLst>
        </pc:picChg>
        <pc:picChg chg="mod">
          <ac:chgData name="325766@o365.stud.umk.pl" userId="S::325766@o365.stud.umk.pl::aba8615c-e56f-4937-b363-53bc030f1b53" providerId="AD" clId="Web-{FAD6C7FF-131B-E0DE-4509-73E0D789E6DD}" dt="2025-06-12T03:31:50.765" v="67" actId="1076"/>
          <ac:picMkLst>
            <pc:docMk/>
            <pc:sldMk cId="0" sldId="261"/>
            <ac:picMk id="25" creationId="{EEBC54A5-3D09-14EF-070D-4E7235135D6F}"/>
          </ac:picMkLst>
        </pc:picChg>
      </pc:sldChg>
      <pc:sldChg chg="addSp delSp modSp">
        <pc:chgData name="325766@o365.stud.umk.pl" userId="S::325766@o365.stud.umk.pl::aba8615c-e56f-4937-b363-53bc030f1b53" providerId="AD" clId="Web-{FAD6C7FF-131B-E0DE-4509-73E0D789E6DD}" dt="2025-06-12T03:01:36.250" v="16" actId="1076"/>
        <pc:sldMkLst>
          <pc:docMk/>
          <pc:sldMk cId="0" sldId="265"/>
        </pc:sldMkLst>
        <pc:spChg chg="mod">
          <ac:chgData name="325766@o365.stud.umk.pl" userId="S::325766@o365.stud.umk.pl::aba8615c-e56f-4937-b363-53bc030f1b53" providerId="AD" clId="Web-{FAD6C7FF-131B-E0DE-4509-73E0D789E6DD}" dt="2025-06-12T03:01:05.656" v="10"/>
          <ac:spMkLst>
            <pc:docMk/>
            <pc:sldMk cId="0" sldId="265"/>
            <ac:spMk id="4" creationId="{95BCBC77-2C4D-059F-C3F9-EAAFE37F80E8}"/>
          </ac:spMkLst>
        </pc:spChg>
        <pc:spChg chg="mod">
          <ac:chgData name="325766@o365.stud.umk.pl" userId="S::325766@o365.stud.umk.pl::aba8615c-e56f-4937-b363-53bc030f1b53" providerId="AD" clId="Web-{FAD6C7FF-131B-E0DE-4509-73E0D789E6DD}" dt="2025-06-12T03:01:05.671" v="11"/>
          <ac:spMkLst>
            <pc:docMk/>
            <pc:sldMk cId="0" sldId="265"/>
            <ac:spMk id="5" creationId="{CF41EA92-2735-6736-F162-86829DC28A00}"/>
          </ac:spMkLst>
        </pc:spChg>
        <pc:grpChg chg="add mod">
          <ac:chgData name="325766@o365.stud.umk.pl" userId="S::325766@o365.stud.umk.pl::aba8615c-e56f-4937-b363-53bc030f1b53" providerId="AD" clId="Web-{FAD6C7FF-131B-E0DE-4509-73E0D789E6DD}" dt="2025-06-12T03:01:36.250" v="16" actId="1076"/>
          <ac:grpSpMkLst>
            <pc:docMk/>
            <pc:sldMk cId="0" sldId="265"/>
            <ac:grpSpMk id="6" creationId="{F3FF84B2-F3FA-635B-ABBA-C526A5E7DBF4}"/>
          </ac:grpSpMkLst>
        </pc:grpChg>
        <pc:grpChg chg="del">
          <ac:chgData name="325766@o365.stud.umk.pl" userId="S::325766@o365.stud.umk.pl::aba8615c-e56f-4937-b363-53bc030f1b53" providerId="AD" clId="Web-{FAD6C7FF-131B-E0DE-4509-73E0D789E6DD}" dt="2025-06-12T03:00:47.733" v="3"/>
          <ac:grpSpMkLst>
            <pc:docMk/>
            <pc:sldMk cId="0" sldId="265"/>
            <ac:grpSpMk id="28" creationId="{A82FDA9E-5F0F-5132-CE9A-DF3D2F59B4FE}"/>
          </ac:grpSpMkLst>
        </pc:grpChg>
        <pc:grpChg chg="del">
          <ac:chgData name="325766@o365.stud.umk.pl" userId="S::325766@o365.stud.umk.pl::aba8615c-e56f-4937-b363-53bc030f1b53" providerId="AD" clId="Web-{FAD6C7FF-131B-E0DE-4509-73E0D789E6DD}" dt="2025-06-12T03:00:47.733" v="2"/>
          <ac:grpSpMkLst>
            <pc:docMk/>
            <pc:sldMk cId="0" sldId="265"/>
            <ac:grpSpMk id="32" creationId="{8D4AEC3B-F175-BB1D-7DA0-7720F0CFAF61}"/>
          </ac:grpSpMkLst>
        </pc:grpChg>
      </pc:sldChg>
      <pc:sldChg chg="del">
        <pc:chgData name="325766@o365.stud.umk.pl" userId="S::325766@o365.stud.umk.pl::aba8615c-e56f-4937-b363-53bc030f1b53" providerId="AD" clId="Web-{FAD6C7FF-131B-E0DE-4509-73E0D789E6DD}" dt="2025-06-12T05:06:04.486" v="803"/>
        <pc:sldMkLst>
          <pc:docMk/>
          <pc:sldMk cId="0" sldId="267"/>
        </pc:sldMkLst>
      </pc:sldChg>
      <pc:sldChg chg="ord">
        <pc:chgData name="325766@o365.stud.umk.pl" userId="S::325766@o365.stud.umk.pl::aba8615c-e56f-4937-b363-53bc030f1b53" providerId="AD" clId="Web-{FAD6C7FF-131B-E0DE-4509-73E0D789E6DD}" dt="2025-06-12T05:06:09.893" v="806"/>
        <pc:sldMkLst>
          <pc:docMk/>
          <pc:sldMk cId="0" sldId="268"/>
        </pc:sldMkLst>
      </pc:sldChg>
      <pc:sldChg chg="del">
        <pc:chgData name="325766@o365.stud.umk.pl" userId="S::325766@o365.stud.umk.pl::aba8615c-e56f-4937-b363-53bc030f1b53" providerId="AD" clId="Web-{FAD6C7FF-131B-E0DE-4509-73E0D789E6DD}" dt="2025-06-12T05:06:02.502" v="802"/>
        <pc:sldMkLst>
          <pc:docMk/>
          <pc:sldMk cId="0" sldId="273"/>
        </pc:sldMkLst>
      </pc:sldChg>
      <pc:sldChg chg="addSp delSp modSp">
        <pc:chgData name="325766@o365.stud.umk.pl" userId="S::325766@o365.stud.umk.pl::aba8615c-e56f-4937-b363-53bc030f1b53" providerId="AD" clId="Web-{FAD6C7FF-131B-E0DE-4509-73E0D789E6DD}" dt="2025-06-12T05:17:20.983" v="1173" actId="1076"/>
        <pc:sldMkLst>
          <pc:docMk/>
          <pc:sldMk cId="0" sldId="274"/>
        </pc:sldMkLst>
        <pc:spChg chg="mod">
          <ac:chgData name="325766@o365.stud.umk.pl" userId="S::325766@o365.stud.umk.pl::aba8615c-e56f-4937-b363-53bc030f1b53" providerId="AD" clId="Web-{FAD6C7FF-131B-E0DE-4509-73E0D789E6DD}" dt="2025-06-12T05:14:53.774" v="1129" actId="20577"/>
          <ac:spMkLst>
            <pc:docMk/>
            <pc:sldMk cId="0" sldId="274"/>
            <ac:spMk id="525" creationId="{00000000-0000-0000-0000-000000000000}"/>
          </ac:spMkLst>
        </pc:spChg>
        <pc:spChg chg="del">
          <ac:chgData name="325766@o365.stud.umk.pl" userId="S::325766@o365.stud.umk.pl::aba8615c-e56f-4937-b363-53bc030f1b53" providerId="AD" clId="Web-{FAD6C7FF-131B-E0DE-4509-73E0D789E6DD}" dt="2025-06-12T05:02:27.196" v="599"/>
          <ac:spMkLst>
            <pc:docMk/>
            <pc:sldMk cId="0" sldId="274"/>
            <ac:spMk id="527" creationId="{00000000-0000-0000-0000-000000000000}"/>
          </ac:spMkLst>
        </pc:spChg>
        <pc:spChg chg="del">
          <ac:chgData name="325766@o365.stud.umk.pl" userId="S::325766@o365.stud.umk.pl::aba8615c-e56f-4937-b363-53bc030f1b53" providerId="AD" clId="Web-{FAD6C7FF-131B-E0DE-4509-73E0D789E6DD}" dt="2025-06-12T05:04:49.780" v="799"/>
          <ac:spMkLst>
            <pc:docMk/>
            <pc:sldMk cId="0" sldId="274"/>
            <ac:spMk id="528" creationId="{00000000-0000-0000-0000-000000000000}"/>
          </ac:spMkLst>
        </pc:spChg>
        <pc:spChg chg="del">
          <ac:chgData name="325766@o365.stud.umk.pl" userId="S::325766@o365.stud.umk.pl::aba8615c-e56f-4937-b363-53bc030f1b53" providerId="AD" clId="Web-{FAD6C7FF-131B-E0DE-4509-73E0D789E6DD}" dt="2025-06-12T05:04:49.780" v="798"/>
          <ac:spMkLst>
            <pc:docMk/>
            <pc:sldMk cId="0" sldId="274"/>
            <ac:spMk id="529" creationId="{00000000-0000-0000-0000-000000000000}"/>
          </ac:spMkLst>
        </pc:spChg>
        <pc:spChg chg="del">
          <ac:chgData name="325766@o365.stud.umk.pl" userId="S::325766@o365.stud.umk.pl::aba8615c-e56f-4937-b363-53bc030f1b53" providerId="AD" clId="Web-{FAD6C7FF-131B-E0DE-4509-73E0D789E6DD}" dt="2025-06-12T05:04:49.780" v="797"/>
          <ac:spMkLst>
            <pc:docMk/>
            <pc:sldMk cId="0" sldId="274"/>
            <ac:spMk id="530" creationId="{00000000-0000-0000-0000-000000000000}"/>
          </ac:spMkLst>
        </pc:spChg>
        <pc:spChg chg="del">
          <ac:chgData name="325766@o365.stud.umk.pl" userId="S::325766@o365.stud.umk.pl::aba8615c-e56f-4937-b363-53bc030f1b53" providerId="AD" clId="Web-{FAD6C7FF-131B-E0DE-4509-73E0D789E6DD}" dt="2025-06-12T05:04:49.780" v="796"/>
          <ac:spMkLst>
            <pc:docMk/>
            <pc:sldMk cId="0" sldId="274"/>
            <ac:spMk id="531" creationId="{00000000-0000-0000-0000-000000000000}"/>
          </ac:spMkLst>
        </pc:spChg>
        <pc:graphicFrameChg chg="add del mod">
          <ac:chgData name="325766@o365.stud.umk.pl" userId="S::325766@o365.stud.umk.pl::aba8615c-e56f-4937-b363-53bc030f1b53" providerId="AD" clId="Web-{FAD6C7FF-131B-E0DE-4509-73E0D789E6DD}" dt="2025-06-12T04:56:21.946" v="76"/>
          <ac:graphicFrameMkLst>
            <pc:docMk/>
            <pc:sldMk cId="0" sldId="274"/>
            <ac:graphicFrameMk id="4" creationId="{E9A4DB53-46AF-979A-7650-1A9ADC4285F6}"/>
          </ac:graphicFrameMkLst>
        </pc:graphicFrameChg>
        <pc:graphicFrameChg chg="add del mod modGraphic">
          <ac:chgData name="325766@o365.stud.umk.pl" userId="S::325766@o365.stud.umk.pl::aba8615c-e56f-4937-b363-53bc030f1b53" providerId="AD" clId="Web-{FAD6C7FF-131B-E0DE-4509-73E0D789E6DD}" dt="2025-06-12T05:03:29.605" v="670"/>
          <ac:graphicFrameMkLst>
            <pc:docMk/>
            <pc:sldMk cId="0" sldId="274"/>
            <ac:graphicFrameMk id="6" creationId="{B97B9928-F2EA-DB49-90E0-FE820D2DCB70}"/>
          </ac:graphicFrameMkLst>
        </pc:graphicFrameChg>
        <pc:graphicFrameChg chg="mod modGraphic">
          <ac:chgData name="325766@o365.stud.umk.pl" userId="S::325766@o365.stud.umk.pl::aba8615c-e56f-4937-b363-53bc030f1b53" providerId="AD" clId="Web-{FAD6C7FF-131B-E0DE-4509-73E0D789E6DD}" dt="2025-06-12T05:04:41.342" v="795" actId="1076"/>
          <ac:graphicFrameMkLst>
            <pc:docMk/>
            <pc:sldMk cId="0" sldId="274"/>
            <ac:graphicFrameMk id="526" creationId="{00000000-0000-0000-0000-000000000000}"/>
          </ac:graphicFrameMkLst>
        </pc:graphicFrameChg>
        <pc:picChg chg="add del mod">
          <ac:chgData name="325766@o365.stud.umk.pl" userId="S::325766@o365.stud.umk.pl::aba8615c-e56f-4937-b363-53bc030f1b53" providerId="AD" clId="Web-{FAD6C7FF-131B-E0DE-4509-73E0D789E6DD}" dt="2025-06-12T05:15:04.383" v="1133"/>
          <ac:picMkLst>
            <pc:docMk/>
            <pc:sldMk cId="0" sldId="274"/>
            <ac:picMk id="2" creationId="{7E9C5F0A-902E-9C9D-9BDB-CBAD21D000C3}"/>
          </ac:picMkLst>
        </pc:picChg>
        <pc:picChg chg="add del mod">
          <ac:chgData name="325766@o365.stud.umk.pl" userId="S::325766@o365.stud.umk.pl::aba8615c-e56f-4937-b363-53bc030f1b53" providerId="AD" clId="Web-{FAD6C7FF-131B-E0DE-4509-73E0D789E6DD}" dt="2025-06-12T05:16:59.669" v="1167"/>
          <ac:picMkLst>
            <pc:docMk/>
            <pc:sldMk cId="0" sldId="274"/>
            <ac:picMk id="7" creationId="{33315536-6E54-4DC4-681C-E7CA7F6F2B01}"/>
          </ac:picMkLst>
        </pc:picChg>
        <pc:picChg chg="add mod">
          <ac:chgData name="325766@o365.stud.umk.pl" userId="S::325766@o365.stud.umk.pl::aba8615c-e56f-4937-b363-53bc030f1b53" providerId="AD" clId="Web-{FAD6C7FF-131B-E0DE-4509-73E0D789E6DD}" dt="2025-06-12T05:17:20.983" v="1173" actId="1076"/>
          <ac:picMkLst>
            <pc:docMk/>
            <pc:sldMk cId="0" sldId="274"/>
            <ac:picMk id="8" creationId="{8CF0E5EC-928A-7122-AA1A-9D1C3B5802D1}"/>
          </ac:picMkLst>
        </pc:picChg>
        <pc:picChg chg="del">
          <ac:chgData name="325766@o365.stud.umk.pl" userId="S::325766@o365.stud.umk.pl::aba8615c-e56f-4937-b363-53bc030f1b53" providerId="AD" clId="Web-{FAD6C7FF-131B-E0DE-4509-73E0D789E6DD}" dt="2025-06-12T04:55:17.225" v="68"/>
          <ac:picMkLst>
            <pc:docMk/>
            <pc:sldMk cId="0" sldId="274"/>
            <ac:picMk id="532" creationId="{00000000-0000-0000-0000-000000000000}"/>
          </ac:picMkLst>
        </pc:picChg>
      </pc:sldChg>
      <pc:sldChg chg="delSp del">
        <pc:chgData name="325766@o365.stud.umk.pl" userId="S::325766@o365.stud.umk.pl::aba8615c-e56f-4937-b363-53bc030f1b53" providerId="AD" clId="Web-{FAD6C7FF-131B-E0DE-4509-73E0D789E6DD}" dt="2025-06-12T05:09:38.026" v="917"/>
        <pc:sldMkLst>
          <pc:docMk/>
          <pc:sldMk cId="0" sldId="275"/>
        </pc:sldMkLst>
        <pc:spChg chg="del">
          <ac:chgData name="325766@o365.stud.umk.pl" userId="S::325766@o365.stud.umk.pl::aba8615c-e56f-4937-b363-53bc030f1b53" providerId="AD" clId="Web-{FAD6C7FF-131B-E0DE-4509-73E0D789E6DD}" dt="2025-06-12T05:06:15.877" v="811"/>
          <ac:spMkLst>
            <pc:docMk/>
            <pc:sldMk cId="0" sldId="275"/>
            <ac:spMk id="543" creationId="{00000000-0000-0000-0000-000000000000}"/>
          </ac:spMkLst>
        </pc:spChg>
        <pc:spChg chg="del">
          <ac:chgData name="325766@o365.stud.umk.pl" userId="S::325766@o365.stud.umk.pl::aba8615c-e56f-4937-b363-53bc030f1b53" providerId="AD" clId="Web-{FAD6C7FF-131B-E0DE-4509-73E0D789E6DD}" dt="2025-06-12T05:06:15.877" v="810"/>
          <ac:spMkLst>
            <pc:docMk/>
            <pc:sldMk cId="0" sldId="275"/>
            <ac:spMk id="544" creationId="{00000000-0000-0000-0000-000000000000}"/>
          </ac:spMkLst>
        </pc:spChg>
        <pc:spChg chg="del">
          <ac:chgData name="325766@o365.stud.umk.pl" userId="S::325766@o365.stud.umk.pl::aba8615c-e56f-4937-b363-53bc030f1b53" providerId="AD" clId="Web-{FAD6C7FF-131B-E0DE-4509-73E0D789E6DD}" dt="2025-06-12T05:06:15.877" v="807"/>
          <ac:spMkLst>
            <pc:docMk/>
            <pc:sldMk cId="0" sldId="275"/>
            <ac:spMk id="555" creationId="{00000000-0000-0000-0000-000000000000}"/>
          </ac:spMkLst>
        </pc:spChg>
        <pc:grpChg chg="del">
          <ac:chgData name="325766@o365.stud.umk.pl" userId="S::325766@o365.stud.umk.pl::aba8615c-e56f-4937-b363-53bc030f1b53" providerId="AD" clId="Web-{FAD6C7FF-131B-E0DE-4509-73E0D789E6DD}" dt="2025-06-12T05:06:15.877" v="809"/>
          <ac:grpSpMkLst>
            <pc:docMk/>
            <pc:sldMk cId="0" sldId="275"/>
            <ac:grpSpMk id="545" creationId="{00000000-0000-0000-0000-000000000000}"/>
          </ac:grpSpMkLst>
        </pc:grpChg>
        <pc:grpChg chg="del">
          <ac:chgData name="325766@o365.stud.umk.pl" userId="S::325766@o365.stud.umk.pl::aba8615c-e56f-4937-b363-53bc030f1b53" providerId="AD" clId="Web-{FAD6C7FF-131B-E0DE-4509-73E0D789E6DD}" dt="2025-06-12T05:06:15.877" v="808"/>
          <ac:grpSpMkLst>
            <pc:docMk/>
            <pc:sldMk cId="0" sldId="275"/>
            <ac:grpSpMk id="550" creationId="{00000000-0000-0000-0000-000000000000}"/>
          </ac:grpSpMkLst>
        </pc:grpChg>
      </pc:sldChg>
      <pc:sldChg chg="addSp delSp modSp">
        <pc:chgData name="325766@o365.stud.umk.pl" userId="S::325766@o365.stud.umk.pl::aba8615c-e56f-4937-b363-53bc030f1b53" providerId="AD" clId="Web-{FAD6C7FF-131B-E0DE-4509-73E0D789E6DD}" dt="2025-06-12T05:09:34.276" v="916" actId="1076"/>
        <pc:sldMkLst>
          <pc:docMk/>
          <pc:sldMk cId="0" sldId="276"/>
        </pc:sldMkLst>
        <pc:spChg chg="add del mod">
          <ac:chgData name="325766@o365.stud.umk.pl" userId="S::325766@o365.stud.umk.pl::aba8615c-e56f-4937-b363-53bc030f1b53" providerId="AD" clId="Web-{FAD6C7FF-131B-E0DE-4509-73E0D789E6DD}" dt="2025-06-12T05:06:50.426" v="820"/>
          <ac:spMkLst>
            <pc:docMk/>
            <pc:sldMk cId="0" sldId="276"/>
            <ac:spMk id="3" creationId="{BD692893-6BC4-3086-D273-17668D78F84B}"/>
          </ac:spMkLst>
        </pc:spChg>
        <pc:spChg chg="add del mod">
          <ac:chgData name="325766@o365.stud.umk.pl" userId="S::325766@o365.stud.umk.pl::aba8615c-e56f-4937-b363-53bc030f1b53" providerId="AD" clId="Web-{FAD6C7FF-131B-E0DE-4509-73E0D789E6DD}" dt="2025-06-12T05:06:50.426" v="819"/>
          <ac:spMkLst>
            <pc:docMk/>
            <pc:sldMk cId="0" sldId="276"/>
            <ac:spMk id="5" creationId="{5A0D1079-C55F-F27C-E646-538D91187E5C}"/>
          </ac:spMkLst>
        </pc:spChg>
        <pc:spChg chg="add mod">
          <ac:chgData name="325766@o365.stud.umk.pl" userId="S::325766@o365.stud.umk.pl::aba8615c-e56f-4937-b363-53bc030f1b53" providerId="AD" clId="Web-{FAD6C7FF-131B-E0DE-4509-73E0D789E6DD}" dt="2025-06-12T05:09:30.214" v="915" actId="1076"/>
          <ac:spMkLst>
            <pc:docMk/>
            <pc:sldMk cId="0" sldId="276"/>
            <ac:spMk id="7" creationId="{746E2E35-3699-891A-7258-AA02C588AFEA}"/>
          </ac:spMkLst>
        </pc:spChg>
        <pc:spChg chg="add mod">
          <ac:chgData name="325766@o365.stud.umk.pl" userId="S::325766@o365.stud.umk.pl::aba8615c-e56f-4937-b363-53bc030f1b53" providerId="AD" clId="Web-{FAD6C7FF-131B-E0DE-4509-73E0D789E6DD}" dt="2025-06-12T05:09:34.276" v="916" actId="1076"/>
          <ac:spMkLst>
            <pc:docMk/>
            <pc:sldMk cId="0" sldId="276"/>
            <ac:spMk id="9" creationId="{F4017E44-C1C3-9469-3BED-C9BC7CA30EC4}"/>
          </ac:spMkLst>
        </pc:spChg>
        <pc:spChg chg="del">
          <ac:chgData name="325766@o365.stud.umk.pl" userId="S::325766@o365.stud.umk.pl::aba8615c-e56f-4937-b363-53bc030f1b53" providerId="AD" clId="Web-{FAD6C7FF-131B-E0DE-4509-73E0D789E6DD}" dt="2025-06-12T05:06:48.160" v="818"/>
          <ac:spMkLst>
            <pc:docMk/>
            <pc:sldMk cId="0" sldId="276"/>
            <ac:spMk id="560" creationId="{00000000-0000-0000-0000-000000000000}"/>
          </ac:spMkLst>
        </pc:spChg>
        <pc:spChg chg="del">
          <ac:chgData name="325766@o365.stud.umk.pl" userId="S::325766@o365.stud.umk.pl::aba8615c-e56f-4937-b363-53bc030f1b53" providerId="AD" clId="Web-{FAD6C7FF-131B-E0DE-4509-73E0D789E6DD}" dt="2025-06-12T05:06:47.926" v="817"/>
          <ac:spMkLst>
            <pc:docMk/>
            <pc:sldMk cId="0" sldId="276"/>
            <ac:spMk id="561" creationId="{00000000-0000-0000-0000-000000000000}"/>
          </ac:spMkLst>
        </pc:spChg>
        <pc:picChg chg="mod">
          <ac:chgData name="325766@o365.stud.umk.pl" userId="S::325766@o365.stud.umk.pl::aba8615c-e56f-4937-b363-53bc030f1b53" providerId="AD" clId="Web-{FAD6C7FF-131B-E0DE-4509-73E0D789E6DD}" dt="2025-06-12T05:06:38.378" v="816" actId="1076"/>
          <ac:picMkLst>
            <pc:docMk/>
            <pc:sldMk cId="0" sldId="276"/>
            <ac:picMk id="562" creationId="{00000000-0000-0000-0000-000000000000}"/>
          </ac:picMkLst>
        </pc:picChg>
        <pc:picChg chg="mod">
          <ac:chgData name="325766@o365.stud.umk.pl" userId="S::325766@o365.stud.umk.pl::aba8615c-e56f-4937-b363-53bc030f1b53" providerId="AD" clId="Web-{FAD6C7FF-131B-E0DE-4509-73E0D789E6DD}" dt="2025-06-12T05:06:33.988" v="815" actId="1076"/>
          <ac:picMkLst>
            <pc:docMk/>
            <pc:sldMk cId="0" sldId="276"/>
            <ac:picMk id="563" creationId="{00000000-0000-0000-0000-000000000000}"/>
          </ac:picMkLst>
        </pc:picChg>
        <pc:picChg chg="mod">
          <ac:chgData name="325766@o365.stud.umk.pl" userId="S::325766@o365.stud.umk.pl::aba8615c-e56f-4937-b363-53bc030f1b53" providerId="AD" clId="Web-{FAD6C7FF-131B-E0DE-4509-73E0D789E6DD}" dt="2025-06-12T05:08:23.664" v="902" actId="1076"/>
          <ac:picMkLst>
            <pc:docMk/>
            <pc:sldMk cId="0" sldId="276"/>
            <ac:picMk id="564" creationId="{00000000-0000-0000-0000-000000000000}"/>
          </ac:picMkLst>
        </pc:picChg>
      </pc:sldChg>
      <pc:sldChg chg="del">
        <pc:chgData name="325766@o365.stud.umk.pl" userId="S::325766@o365.stud.umk.pl::aba8615c-e56f-4937-b363-53bc030f1b53" providerId="AD" clId="Web-{FAD6C7FF-131B-E0DE-4509-73E0D789E6DD}" dt="2025-06-12T05:09:41.933" v="918"/>
        <pc:sldMkLst>
          <pc:docMk/>
          <pc:sldMk cId="0" sldId="288"/>
        </pc:sldMkLst>
      </pc:sldChg>
      <pc:sldChg chg="del ord">
        <pc:chgData name="325766@o365.stud.umk.pl" userId="S::325766@o365.stud.umk.pl::aba8615c-e56f-4937-b363-53bc030f1b53" providerId="AD" clId="Web-{FAD6C7FF-131B-E0DE-4509-73E0D789E6DD}" dt="2025-06-12T05:09:53.402" v="920"/>
        <pc:sldMkLst>
          <pc:docMk/>
          <pc:sldMk cId="0" sldId="289"/>
        </pc:sldMkLst>
      </pc:sldChg>
      <pc:sldChg chg="del">
        <pc:chgData name="325766@o365.stud.umk.pl" userId="S::325766@o365.stud.umk.pl::aba8615c-e56f-4937-b363-53bc030f1b53" providerId="AD" clId="Web-{FAD6C7FF-131B-E0DE-4509-73E0D789E6DD}" dt="2025-06-12T05:09:56.449" v="921"/>
        <pc:sldMkLst>
          <pc:docMk/>
          <pc:sldMk cId="0" sldId="290"/>
        </pc:sldMkLst>
      </pc:sldChg>
      <pc:sldChg chg="del">
        <pc:chgData name="325766@o365.stud.umk.pl" userId="S::325766@o365.stud.umk.pl::aba8615c-e56f-4937-b363-53bc030f1b53" providerId="AD" clId="Web-{FAD6C7FF-131B-E0DE-4509-73E0D789E6DD}" dt="2025-06-12T05:09:57.230" v="922"/>
        <pc:sldMkLst>
          <pc:docMk/>
          <pc:sldMk cId="0" sldId="291"/>
        </pc:sldMkLst>
      </pc:sldChg>
      <pc:sldChg chg="del">
        <pc:chgData name="325766@o365.stud.umk.pl" userId="S::325766@o365.stud.umk.pl::aba8615c-e56f-4937-b363-53bc030f1b53" providerId="AD" clId="Web-{FAD6C7FF-131B-E0DE-4509-73E0D789E6DD}" dt="2025-06-12T05:06:05.283" v="804"/>
        <pc:sldMkLst>
          <pc:docMk/>
          <pc:sldMk cId="0" sldId="292"/>
        </pc:sldMkLst>
      </pc:sldChg>
      <pc:sldChg chg="del">
        <pc:chgData name="325766@o365.stud.umk.pl" userId="S::325766@o365.stud.umk.pl::aba8615c-e56f-4937-b363-53bc030f1b53" providerId="AD" clId="Web-{FAD6C7FF-131B-E0DE-4509-73E0D789E6DD}" dt="2025-06-12T05:06:05.799" v="805"/>
        <pc:sldMkLst>
          <pc:docMk/>
          <pc:sldMk cId="0" sldId="293"/>
        </pc:sldMkLst>
      </pc:sldChg>
      <pc:sldChg chg="del">
        <pc:chgData name="325766@o365.stud.umk.pl" userId="S::325766@o365.stud.umk.pl::aba8615c-e56f-4937-b363-53bc030f1b53" providerId="AD" clId="Web-{FAD6C7FF-131B-E0DE-4509-73E0D789E6DD}" dt="2025-06-12T05:09:57.527" v="923"/>
        <pc:sldMkLst>
          <pc:docMk/>
          <pc:sldMk cId="0" sldId="294"/>
        </pc:sldMkLst>
      </pc:sldChg>
      <pc:sldChg chg="addSp delSp modSp add replId">
        <pc:chgData name="325766@o365.stud.umk.pl" userId="S::325766@o365.stud.umk.pl::aba8615c-e56f-4937-b363-53bc030f1b53" providerId="AD" clId="Web-{FAD6C7FF-131B-E0DE-4509-73E0D789E6DD}" dt="2025-06-12T05:16:41.841" v="1166" actId="1076"/>
        <pc:sldMkLst>
          <pc:docMk/>
          <pc:sldMk cId="1916795784" sldId="295"/>
        </pc:sldMkLst>
        <pc:spChg chg="mod">
          <ac:chgData name="325766@o365.stud.umk.pl" userId="S::325766@o365.stud.umk.pl::aba8615c-e56f-4937-b363-53bc030f1b53" providerId="AD" clId="Web-{FAD6C7FF-131B-E0DE-4509-73E0D789E6DD}" dt="2025-06-12T05:16:01.995" v="1153" actId="20577"/>
          <ac:spMkLst>
            <pc:docMk/>
            <pc:sldMk cId="1916795784" sldId="295"/>
            <ac:spMk id="525" creationId="{90C2924E-94B5-3E40-4821-4B4E4C6F972D}"/>
          </ac:spMkLst>
        </pc:spChg>
        <pc:graphicFrameChg chg="mod modGraphic">
          <ac:chgData name="325766@o365.stud.umk.pl" userId="S::325766@o365.stud.umk.pl::aba8615c-e56f-4937-b363-53bc030f1b53" providerId="AD" clId="Web-{FAD6C7FF-131B-E0DE-4509-73E0D789E6DD}" dt="2025-06-12T05:14:10.866" v="1117"/>
          <ac:graphicFrameMkLst>
            <pc:docMk/>
            <pc:sldMk cId="1916795784" sldId="295"/>
            <ac:graphicFrameMk id="526" creationId="{27582D9B-1849-6828-2E44-6FD8145232B1}"/>
          </ac:graphicFrameMkLst>
        </pc:graphicFrameChg>
        <pc:picChg chg="del">
          <ac:chgData name="325766@o365.stud.umk.pl" userId="S::325766@o365.stud.umk.pl::aba8615c-e56f-4937-b363-53bc030f1b53" providerId="AD" clId="Web-{FAD6C7FF-131B-E0DE-4509-73E0D789E6DD}" dt="2025-06-12T05:10:27.919" v="924"/>
          <ac:picMkLst>
            <pc:docMk/>
            <pc:sldMk cId="1916795784" sldId="295"/>
            <ac:picMk id="2" creationId="{679129C8-9152-2DDB-5ADA-7B82C123846C}"/>
          </ac:picMkLst>
        </pc:picChg>
        <pc:picChg chg="add del mod">
          <ac:chgData name="325766@o365.stud.umk.pl" userId="S::325766@o365.stud.umk.pl::aba8615c-e56f-4937-b363-53bc030f1b53" providerId="AD" clId="Web-{FAD6C7FF-131B-E0DE-4509-73E0D789E6DD}" dt="2025-06-12T05:16:03.933" v="1154"/>
          <ac:picMkLst>
            <pc:docMk/>
            <pc:sldMk cId="1916795784" sldId="295"/>
            <ac:picMk id="3" creationId="{FC114FFF-7BB9-2919-A012-91E13426B157}"/>
          </ac:picMkLst>
        </pc:picChg>
        <pc:picChg chg="add mod">
          <ac:chgData name="325766@o365.stud.umk.pl" userId="S::325766@o365.stud.umk.pl::aba8615c-e56f-4937-b363-53bc030f1b53" providerId="AD" clId="Web-{FAD6C7FF-131B-E0DE-4509-73E0D789E6DD}" dt="2025-06-12T05:16:41.841" v="1166" actId="1076"/>
          <ac:picMkLst>
            <pc:docMk/>
            <pc:sldMk cId="1916795784" sldId="295"/>
            <ac:picMk id="4" creationId="{8AD49302-CD97-53C4-0586-3DA374DBB17D}"/>
          </ac:picMkLst>
        </pc:picChg>
      </pc:sldChg>
    </pc:docChg>
  </pc:docChgLst>
</pc:chgInfo>
</file>

<file path=ppt/comments/modernComment_10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435873F-4B36-4CB7-B042-AF1723BCE6D3}" authorId="{CB81BD47-7216-54AB-608A-5F4294898AE9}" created="2025-06-12T02:15:18.665">
    <pc:sldMkLst xmlns:pc="http://schemas.microsoft.com/office/powerpoint/2013/main/command">
      <pc:docMk/>
      <pc:sldMk cId="0" sldId="261"/>
    </pc:sldMkLst>
    <p188:txBody>
      <a:bodyPr/>
      <a:lstStyle/>
      <a:p>
        <a:r>
          <a:rPr lang="pl-PL"/>
          <a:t>W projekcie postawiliśmy na język Java, jako dobrze znany i stabilny ekosystem do aplikacji desktopowych. Interfejs użytkownika powstał z użyciem JavaFX, co pozwoliło nam zrealizować responsywną aplikację z dynamiczną interakcją.
 Do pracy zespołowej wykorzystaliśmy Git i GitHub, a komunikację zespołową prowadziliśmy przez Discorda.
 Kod był rozwijany w środowisku IntelliJ IDEA, które zapewniało nam integrację z Mavenem i wygodne debugowanie.</a:t>
        </a:r>
      </a:p>
    </p188:txBody>
  </p188:cm>
  <p188:cm id="{EDAA0092-FB3F-421D-B81A-FA46E95B312A}" authorId="{CB81BD47-7216-54AB-608A-5F4294898AE9}" created="2025-06-12T03:32:18.172">
    <pc:sldMkLst xmlns:pc="http://schemas.microsoft.com/office/powerpoint/2013/main/command">
      <pc:docMk/>
      <pc:sldMk cId="0" sldId="261"/>
    </pc:sldMkLst>
    <p188:txBody>
      <a:bodyPr/>
      <a:lstStyle/>
      <a:p>
        <a:r>
          <a:rPr lang="pl-PL"/>
          <a:t>google spreeed sheet tabele wykresy diagram ghanta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dfce81f19_0_45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>
          <a:extLst>
            <a:ext uri="{FF2B5EF4-FFF2-40B4-BE49-F238E27FC236}">
              <a16:creationId xmlns:a16="http://schemas.microsoft.com/office/drawing/2014/main" xmlns="" id="{5608BDAB-16E8-728C-2AE5-A425663AF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8a566a1a1c_0_0:notes">
            <a:extLst>
              <a:ext uri="{FF2B5EF4-FFF2-40B4-BE49-F238E27FC236}">
                <a16:creationId xmlns:a16="http://schemas.microsoft.com/office/drawing/2014/main" xmlns="" id="{BF74106A-4CCD-C273-1591-A6FA4E531E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8a566a1a1c_0_0:notes">
            <a:extLst>
              <a:ext uri="{FF2B5EF4-FFF2-40B4-BE49-F238E27FC236}">
                <a16:creationId xmlns:a16="http://schemas.microsoft.com/office/drawing/2014/main" xmlns="" id="{C3A9C3A4-F1D7-4460-694A-385C1F9F7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4040244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4dda1946d_4_270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d44c0c1fca_0_13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431007ba2_0_215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sz="13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4dda1946d_6_30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4dda1946d_4_27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4dda1946d_6_322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4dda1946d_6_322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4dda1946d_6_332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8a566a1a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8a566a1a1c_0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411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>
            <a:spLocks noGrp="1"/>
          </p:cNvSpPr>
          <p:nvPr>
            <p:ph type="title" hasCustomPrompt="1"/>
          </p:nvPr>
        </p:nvSpPr>
        <p:spPr>
          <a:xfrm>
            <a:off x="4076350" y="2296400"/>
            <a:ext cx="3843300" cy="108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4076350" y="3426700"/>
            <a:ext cx="38433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4" hasCustomPrompt="1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5" hasCustomPrompt="1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6" hasCustomPrompt="1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7" hasCustomPrompt="1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720000" y="2026450"/>
            <a:ext cx="2532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3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3306000" y="3544900"/>
            <a:ext cx="2532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04" name="Google Shape;104;p13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3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08" name="Google Shape;108;p13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12" name="Google Shape;112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15" name="Google Shape;115;p1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20" name="Google Shape;12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5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23" name="Google Shape;123;p15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3889175" y="100005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3889175" y="2131950"/>
            <a:ext cx="41853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29" name="Google Shape;129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16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32" name="Google Shape;132;p16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713225" y="707075"/>
            <a:ext cx="2345400" cy="97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713225" y="1606775"/>
            <a:ext cx="2345400" cy="11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>
            <a:spLocks noGrp="1"/>
          </p:cNvSpPr>
          <p:nvPr>
            <p:ph type="pic" idx="2"/>
          </p:nvPr>
        </p:nvSpPr>
        <p:spPr>
          <a:xfrm>
            <a:off x="5588500" y="539500"/>
            <a:ext cx="2801100" cy="406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7" name="Google Shape;137;p16"/>
          <p:cNvSpPr>
            <a:spLocks noGrp="1"/>
          </p:cNvSpPr>
          <p:nvPr>
            <p:ph type="pic" idx="3"/>
          </p:nvPr>
        </p:nvSpPr>
        <p:spPr>
          <a:xfrm>
            <a:off x="3171450" y="539500"/>
            <a:ext cx="2304300" cy="2285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8" name="Google Shape;138;p16"/>
          <p:cNvSpPr>
            <a:spLocks noGrp="1"/>
          </p:cNvSpPr>
          <p:nvPr>
            <p:ph type="pic" idx="4"/>
          </p:nvPr>
        </p:nvSpPr>
        <p:spPr>
          <a:xfrm>
            <a:off x="3171450" y="2953775"/>
            <a:ext cx="2304300" cy="1650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9" name="Google Shape;139;p16"/>
          <p:cNvSpPr>
            <a:spLocks noGrp="1"/>
          </p:cNvSpPr>
          <p:nvPr>
            <p:ph type="pic" idx="5"/>
          </p:nvPr>
        </p:nvSpPr>
        <p:spPr>
          <a:xfrm>
            <a:off x="754400" y="2953775"/>
            <a:ext cx="2304300" cy="1650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7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42" name="Google Shape;142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7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45" name="Google Shape;145;p17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1"/>
          </p:nvPr>
        </p:nvSpPr>
        <p:spPr>
          <a:xfrm>
            <a:off x="719975" y="1164450"/>
            <a:ext cx="3748800" cy="11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3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8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51" name="Google Shape;151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8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54" name="Google Shape;154;p1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719975" y="1393800"/>
            <a:ext cx="5015400" cy="22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60" name="Google Shape;16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9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63" name="Google Shape;163;p1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"/>
          </p:nvPr>
        </p:nvSpPr>
        <p:spPr>
          <a:xfrm>
            <a:off x="865525" y="2741725"/>
            <a:ext cx="21894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2"/>
          </p:nvPr>
        </p:nvSpPr>
        <p:spPr>
          <a:xfrm>
            <a:off x="3433873" y="2741725"/>
            <a:ext cx="21894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3"/>
          </p:nvPr>
        </p:nvSpPr>
        <p:spPr>
          <a:xfrm>
            <a:off x="6002228" y="2741725"/>
            <a:ext cx="21894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4"/>
          </p:nvPr>
        </p:nvSpPr>
        <p:spPr>
          <a:xfrm>
            <a:off x="865525" y="2046500"/>
            <a:ext cx="2189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5"/>
          </p:nvPr>
        </p:nvSpPr>
        <p:spPr>
          <a:xfrm>
            <a:off x="3433878" y="2046500"/>
            <a:ext cx="2189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6"/>
          </p:nvPr>
        </p:nvSpPr>
        <p:spPr>
          <a:xfrm>
            <a:off x="6002231" y="2046500"/>
            <a:ext cx="2189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74" name="Google Shape;174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20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77" name="Google Shape;177;p20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1"/>
          </p:nvPr>
        </p:nvSpPr>
        <p:spPr>
          <a:xfrm>
            <a:off x="1225674" y="1659425"/>
            <a:ext cx="32187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2"/>
          </p:nvPr>
        </p:nvSpPr>
        <p:spPr>
          <a:xfrm>
            <a:off x="5052125" y="1659425"/>
            <a:ext cx="32187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3"/>
          </p:nvPr>
        </p:nvSpPr>
        <p:spPr>
          <a:xfrm>
            <a:off x="1225674" y="3320000"/>
            <a:ext cx="32187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ubTitle" idx="4"/>
          </p:nvPr>
        </p:nvSpPr>
        <p:spPr>
          <a:xfrm>
            <a:off x="5052125" y="3320000"/>
            <a:ext cx="32187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5"/>
          </p:nvPr>
        </p:nvSpPr>
        <p:spPr>
          <a:xfrm>
            <a:off x="1225675" y="1331675"/>
            <a:ext cx="3218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6"/>
          </p:nvPr>
        </p:nvSpPr>
        <p:spPr>
          <a:xfrm>
            <a:off x="1225675" y="2992275"/>
            <a:ext cx="3218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7"/>
          </p:nvPr>
        </p:nvSpPr>
        <p:spPr>
          <a:xfrm>
            <a:off x="5052099" y="1331675"/>
            <a:ext cx="3218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8"/>
          </p:nvPr>
        </p:nvSpPr>
        <p:spPr>
          <a:xfrm>
            <a:off x="5052099" y="2992275"/>
            <a:ext cx="3218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1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90" name="Google Shape;190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21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93" name="Google Shape;193;p21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1"/>
          </p:nvPr>
        </p:nvSpPr>
        <p:spPr>
          <a:xfrm>
            <a:off x="1162025" y="1656927"/>
            <a:ext cx="19752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2"/>
          </p:nvPr>
        </p:nvSpPr>
        <p:spPr>
          <a:xfrm>
            <a:off x="3782975" y="1656925"/>
            <a:ext cx="19722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3"/>
          </p:nvPr>
        </p:nvSpPr>
        <p:spPr>
          <a:xfrm>
            <a:off x="1162025" y="3387221"/>
            <a:ext cx="19752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4"/>
          </p:nvPr>
        </p:nvSpPr>
        <p:spPr>
          <a:xfrm>
            <a:off x="3782975" y="3387221"/>
            <a:ext cx="19752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5"/>
          </p:nvPr>
        </p:nvSpPr>
        <p:spPr>
          <a:xfrm>
            <a:off x="6403925" y="1656927"/>
            <a:ext cx="19752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ubTitle" idx="6"/>
          </p:nvPr>
        </p:nvSpPr>
        <p:spPr>
          <a:xfrm>
            <a:off x="6403925" y="3387221"/>
            <a:ext cx="19752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7"/>
          </p:nvPr>
        </p:nvSpPr>
        <p:spPr>
          <a:xfrm>
            <a:off x="1162025" y="1359241"/>
            <a:ext cx="1975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8"/>
          </p:nvPr>
        </p:nvSpPr>
        <p:spPr>
          <a:xfrm>
            <a:off x="3782975" y="1359241"/>
            <a:ext cx="1972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9"/>
          </p:nvPr>
        </p:nvSpPr>
        <p:spPr>
          <a:xfrm>
            <a:off x="6403925" y="1359241"/>
            <a:ext cx="1972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subTitle" idx="13"/>
          </p:nvPr>
        </p:nvSpPr>
        <p:spPr>
          <a:xfrm>
            <a:off x="1162025" y="3086317"/>
            <a:ext cx="1975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14"/>
          </p:nvPr>
        </p:nvSpPr>
        <p:spPr>
          <a:xfrm>
            <a:off x="3782975" y="3086317"/>
            <a:ext cx="1972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15"/>
          </p:nvPr>
        </p:nvSpPr>
        <p:spPr>
          <a:xfrm>
            <a:off x="6403925" y="3086317"/>
            <a:ext cx="1972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>
            <a:spLocks noGrp="1"/>
          </p:cNvSpPr>
          <p:nvPr>
            <p:ph type="title" hasCustomPrompt="1"/>
          </p:nvPr>
        </p:nvSpPr>
        <p:spPr>
          <a:xfrm>
            <a:off x="1200575" y="2266166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1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title" idx="2" hasCustomPrompt="1"/>
          </p:nvPr>
        </p:nvSpPr>
        <p:spPr>
          <a:xfrm>
            <a:off x="1200575" y="977950"/>
            <a:ext cx="2739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3"/>
          </p:nvPr>
        </p:nvSpPr>
        <p:spPr>
          <a:xfrm>
            <a:off x="1200575" y="1669422"/>
            <a:ext cx="27393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 idx="4" hasCustomPrompt="1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5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713225" y="747263"/>
            <a:ext cx="3281700" cy="9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713225" y="1584449"/>
            <a:ext cx="3281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713225" y="3410538"/>
            <a:ext cx="32787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000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endParaRPr sz="1000" b="1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23" name="Google Shape;223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4"/>
          <p:cNvGrpSpPr/>
          <p:nvPr/>
        </p:nvGrpSpPr>
        <p:grpSpPr>
          <a:xfrm rot="756538">
            <a:off x="-1069833" y="-1842572"/>
            <a:ext cx="4574157" cy="3479412"/>
            <a:chOff x="1522650" y="1117750"/>
            <a:chExt cx="4574075" cy="3479350"/>
          </a:xfrm>
        </p:grpSpPr>
        <p:sp>
          <p:nvSpPr>
            <p:cNvPr id="226" name="Google Shape;226;p2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5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30" name="Google Shape;23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25"/>
          <p:cNvGrpSpPr/>
          <p:nvPr/>
        </p:nvGrpSpPr>
        <p:grpSpPr>
          <a:xfrm>
            <a:off x="-1845124" y="-2180828"/>
            <a:ext cx="12652562" cy="9877041"/>
            <a:chOff x="-1845124" y="-2180828"/>
            <a:chExt cx="12652562" cy="9877041"/>
          </a:xfrm>
        </p:grpSpPr>
        <p:grpSp>
          <p:nvGrpSpPr>
            <p:cNvPr id="233" name="Google Shape;233;p25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" name="Google Shape;236;p25"/>
            <p:cNvGrpSpPr/>
            <p:nvPr/>
          </p:nvGrpSpPr>
          <p:grpSpPr>
            <a:xfrm rot="-10539848" flipH="1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8" name="Google Shape;1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090229"/>
            <a:ext cx="7704000" cy="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23" name="Google Shape;23;p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4911639" y="2679824"/>
            <a:ext cx="2424300" cy="15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808050" y="2679824"/>
            <a:ext cx="2424300" cy="15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808050" y="2244217"/>
            <a:ext cx="2424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911639" y="2244217"/>
            <a:ext cx="2424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32" name="Google Shape;32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Google Shape;34;p5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35" name="Google Shape;35;p5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40" name="Google Shape;4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" name="Google Shape;42;p6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43" name="Google Shape;43;p6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11975" y="829350"/>
            <a:ext cx="3993300" cy="9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811975" y="1878550"/>
            <a:ext cx="39933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5088475" y="770400"/>
            <a:ext cx="3081600" cy="3602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49" name="Google Shape;49;p7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50" name="Google Shape;50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" name="Google Shape;52;p7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53" name="Google Shape;53;p7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0" y="0"/>
            <a:ext cx="9143991" cy="5143500"/>
            <a:chOff x="10" y="0"/>
            <a:chExt cx="9143991" cy="5143500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Google Shape;59;p8"/>
          <p:cNvGrpSpPr/>
          <p:nvPr/>
        </p:nvGrpSpPr>
        <p:grpSpPr>
          <a:xfrm rot="756538">
            <a:off x="5159567" y="-1927047"/>
            <a:ext cx="4574157" cy="3479412"/>
            <a:chOff x="1522650" y="1117750"/>
            <a:chExt cx="4574075" cy="3479350"/>
          </a:xfrm>
        </p:grpSpPr>
        <p:sp>
          <p:nvSpPr>
            <p:cNvPr id="60" name="Google Shape;60;p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830000" y="17164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9"/>
          <p:cNvGrpSpPr/>
          <p:nvPr/>
        </p:nvGrpSpPr>
        <p:grpSpPr>
          <a:xfrm rot="756538">
            <a:off x="-714808" y="-2409347"/>
            <a:ext cx="4574157" cy="3479412"/>
            <a:chOff x="1522650" y="1117750"/>
            <a:chExt cx="4574075" cy="3479350"/>
          </a:xfrm>
        </p:grpSpPr>
        <p:sp>
          <p:nvSpPr>
            <p:cNvPr id="65" name="Google Shape;65;p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68" name="Google Shape;6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713225" y="15289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713225" y="3640050"/>
            <a:ext cx="4872900" cy="4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57132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5" name="Google Shape;75;p1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76" name="Google Shape;7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10"/>
          <p:cNvGrpSpPr/>
          <p:nvPr/>
        </p:nvGrpSpPr>
        <p:grpSpPr>
          <a:xfrm>
            <a:off x="-896231" y="-2525369"/>
            <a:ext cx="11703669" cy="10221582"/>
            <a:chOff x="-896231" y="-2525369"/>
            <a:chExt cx="11703669" cy="10221582"/>
          </a:xfrm>
        </p:grpSpPr>
        <p:grpSp>
          <p:nvGrpSpPr>
            <p:cNvPr id="79" name="Google Shape;79;p10"/>
            <p:cNvGrpSpPr/>
            <p:nvPr/>
          </p:nvGrpSpPr>
          <p:grpSpPr>
            <a:xfrm rot="-10539848" flipH="1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80" name="Google Shape;80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10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83" name="Google Shape;83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microsoft.com/office/2018/10/relationships/comments" Target="../comments/modernComment_105_0.xm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7.svg"/><Relationship Id="rId10" Type="http://schemas.openxmlformats.org/officeDocument/2006/relationships/image" Target="../media/image12.sv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9"/>
          <p:cNvGrpSpPr/>
          <p:nvPr/>
        </p:nvGrpSpPr>
        <p:grpSpPr>
          <a:xfrm rot="756538">
            <a:off x="-943408" y="-1494947"/>
            <a:ext cx="4574157" cy="3479412"/>
            <a:chOff x="1522650" y="1117750"/>
            <a:chExt cx="4574075" cy="3479350"/>
          </a:xfrm>
        </p:grpSpPr>
        <p:sp>
          <p:nvSpPr>
            <p:cNvPr id="250" name="Google Shape;250;p2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>
            <a:spLocks noGrp="1"/>
          </p:cNvSpPr>
          <p:nvPr>
            <p:ph type="ctrTitle"/>
          </p:nvPr>
        </p:nvSpPr>
        <p:spPr>
          <a:xfrm>
            <a:off x="276196" y="1781792"/>
            <a:ext cx="4968688" cy="15736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>
                <a:solidFill>
                  <a:schemeClr val="dk1"/>
                </a:solidFill>
              </a:rPr>
              <a:t>Zespół</a:t>
            </a:r>
            <a:r>
              <a:rPr lang="en" dirty="0">
                <a:solidFill>
                  <a:schemeClr val="dk1"/>
                </a:solidFill>
              </a:rPr>
              <a:t>   5</a:t>
            </a:r>
            <a:endParaRPr lang="pl-PL" dirty="0">
              <a:solidFill>
                <a:schemeClr val="dk1"/>
              </a:solidFill>
            </a:endParaRPr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1"/>
          </p:nvPr>
        </p:nvSpPr>
        <p:spPr>
          <a:xfrm>
            <a:off x="3873283" y="2144255"/>
            <a:ext cx="1861800" cy="2075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62857"/>
              </a:lnSpc>
            </a:pPr>
            <a:r>
              <a:rPr lang="pl" sz="2000" dirty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Skład zespołu:</a:t>
            </a:r>
            <a:endParaRPr lang="en-US" sz="2000" dirty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0" indent="0">
              <a:lnSpc>
                <a:spcPct val="162857"/>
              </a:lnSpc>
            </a:pPr>
            <a:r>
              <a:rPr lang="pl" sz="1400" dirty="0" smtClean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Marcin </a:t>
            </a:r>
            <a:r>
              <a:rPr lang="pl" sz="1400" dirty="0" smtClean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Adamczyk</a:t>
            </a:r>
          </a:p>
          <a:p>
            <a:pPr marL="0" indent="0">
              <a:lnSpc>
                <a:spcPct val="162857"/>
              </a:lnSpc>
            </a:pPr>
            <a:r>
              <a:rPr lang="pl" sz="1400" dirty="0" smtClean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Paweł Witkowski </a:t>
            </a:r>
            <a:endParaRPr lang="en-US" sz="1400" dirty="0" smtClean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0" indent="0">
              <a:lnSpc>
                <a:spcPct val="162857"/>
              </a:lnSpc>
            </a:pPr>
            <a:r>
              <a:rPr lang="pl" sz="1300" dirty="0" smtClean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Łukasz </a:t>
            </a:r>
            <a:r>
              <a:rPr lang="pl" sz="1400" dirty="0" smtClean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Szmołda</a:t>
            </a:r>
            <a:endParaRPr lang="pl" sz="1400" dirty="0" smtClean="0">
              <a:solidFill>
                <a:srgbClr val="3C3939"/>
              </a:solidFill>
              <a:latin typeface="Roboto"/>
              <a:ea typeface="Roboto"/>
              <a:cs typeface="Roboto"/>
            </a:endParaRPr>
          </a:p>
          <a:p>
            <a:pPr marL="0" indent="0">
              <a:lnSpc>
                <a:spcPct val="162857"/>
              </a:lnSpc>
            </a:pPr>
            <a:r>
              <a:rPr lang="pl" sz="1400" dirty="0" smtClean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Kacper </a:t>
            </a:r>
            <a:r>
              <a:rPr lang="pl" sz="1400" dirty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Pawlicki</a:t>
            </a:r>
            <a:endParaRPr lang="en-US" sz="1400" dirty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>
          <a:extLst>
            <a:ext uri="{FF2B5EF4-FFF2-40B4-BE49-F238E27FC236}">
              <a16:creationId xmlns:a16="http://schemas.microsoft.com/office/drawing/2014/main" xmlns="" id="{05BABE76-E692-898F-29D8-5C4474BEB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>
            <a:extLst>
              <a:ext uri="{FF2B5EF4-FFF2-40B4-BE49-F238E27FC236}">
                <a16:creationId xmlns:a16="http://schemas.microsoft.com/office/drawing/2014/main" xmlns="" id="{90C2924E-94B5-3E40-4821-4B4E4C6F97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7681" y="5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Wykres wzrostu czasu</a:t>
            </a:r>
            <a:br>
              <a:rPr lang="en" dirty="0"/>
            </a:br>
            <a:r>
              <a:rPr lang="en" dirty="0"/>
              <a:t>w </a:t>
            </a:r>
            <a:r>
              <a:rPr lang="pl-PL" dirty="0" smtClean="0"/>
              <a:t>zmodyfikowanym</a:t>
            </a:r>
            <a:br>
              <a:rPr lang="pl-PL" dirty="0" smtClean="0"/>
            </a:br>
            <a:r>
              <a:rPr lang="en" dirty="0" smtClean="0"/>
              <a:t>Alg</a:t>
            </a:r>
            <a:r>
              <a:rPr lang="en" dirty="0"/>
              <a:t>. </a:t>
            </a:r>
            <a:r>
              <a:rPr lang="en" dirty="0" err="1"/>
              <a:t>Busackera-Gowena</a:t>
            </a:r>
            <a:r>
              <a:rPr lang="en" dirty="0"/>
              <a:t> </a:t>
            </a:r>
            <a:endParaRPr lang="pl-PL" dirty="0"/>
          </a:p>
        </p:txBody>
      </p:sp>
      <p:graphicFrame>
        <p:nvGraphicFramePr>
          <p:cNvPr id="526" name="Google Shape;526;p47">
            <a:extLst>
              <a:ext uri="{FF2B5EF4-FFF2-40B4-BE49-F238E27FC236}">
                <a16:creationId xmlns:a16="http://schemas.microsoft.com/office/drawing/2014/main" xmlns="" id="{27582D9B-1849-6828-2E44-6FD8145232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385605637"/>
              </p:ext>
            </p:extLst>
          </p:nvPr>
        </p:nvGraphicFramePr>
        <p:xfrm>
          <a:off x="166349" y="285780"/>
          <a:ext cx="3644383" cy="4481273"/>
        </p:xfrm>
        <a:graphic>
          <a:graphicData uri="http://schemas.openxmlformats.org/drawingml/2006/table">
            <a:tbl>
              <a:tblPr>
                <a:noFill/>
                <a:tableStyleId>{B5829B03-F9CB-4EA4-B41F-7B6A43E0E5CC}</a:tableStyleId>
              </a:tblPr>
              <a:tblGrid>
                <a:gridCol w="9885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36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1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11096">
                  <a:extLst>
                    <a:ext uri="{9D8B030D-6E8A-4147-A177-3AD203B41FA5}">
                      <a16:colId xmlns:a16="http://schemas.microsoft.com/office/drawing/2014/main" xmlns="" val="3961106925"/>
                    </a:ext>
                  </a:extLst>
                </a:gridCol>
              </a:tblGrid>
              <a:tr h="358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err="1">
                          <a:solidFill>
                            <a:schemeClr val="dk1"/>
                          </a:solidFill>
                          <a:latin typeface="Anaheim"/>
                          <a:ea typeface="Space Grotesk Medium"/>
                          <a:cs typeface="Space Grotesk Medium"/>
                        </a:rPr>
                        <a:t>Liczba</a:t>
                      </a: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Space Grotesk Medium"/>
                          <a:cs typeface="Space Grotesk Medium"/>
                        </a:rPr>
                        <a:t> </a:t>
                      </a:r>
                      <a:r>
                        <a:rPr lang="en" sz="1100" err="1">
                          <a:solidFill>
                            <a:schemeClr val="dk1"/>
                          </a:solidFill>
                          <a:latin typeface="Anaheim"/>
                          <a:ea typeface="Space Grotesk Medium"/>
                          <a:cs typeface="Space Grotesk Medium"/>
                        </a:rPr>
                        <a:t>wierzchołków</a:t>
                      </a:r>
                      <a:endParaRPr lang="en" sz="1100" err="1">
                        <a:solidFill>
                          <a:schemeClr val="dk1"/>
                        </a:solidFill>
                        <a:latin typeface="Anahei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Space Grotesk Medium"/>
                          <a:cs typeface="Space Grotesk Medium"/>
                        </a:rPr>
                        <a:t>Graf </a:t>
                      </a:r>
                      <a:r>
                        <a:rPr lang="en" sz="1100" err="1">
                          <a:solidFill>
                            <a:schemeClr val="dk1"/>
                          </a:solidFill>
                          <a:latin typeface="Anaheim"/>
                          <a:ea typeface="Space Grotesk Medium"/>
                          <a:cs typeface="Space Grotesk Medium"/>
                        </a:rPr>
                        <a:t>rzadki</a:t>
                      </a:r>
                      <a:endParaRPr lang="en" sz="1100" err="1">
                        <a:solidFill>
                          <a:schemeClr val="dk1"/>
                        </a:solidFill>
                        <a:latin typeface="Anahei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Graf </a:t>
                      </a:r>
                      <a:r>
                        <a:rPr lang="en" sz="1100" b="0" i="0" u="none" strike="noStrike" noProof="0" dirty="0" err="1">
                          <a:solidFill>
                            <a:schemeClr val="dk1"/>
                          </a:solidFill>
                          <a:latin typeface="Anaheim"/>
                        </a:rPr>
                        <a:t>średnio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 </a:t>
                      </a:r>
                      <a:r>
                        <a:rPr lang="en" sz="1100" b="0" i="0" u="none" strike="noStrike" noProof="0" dirty="0" err="1">
                          <a:solidFill>
                            <a:schemeClr val="dk1"/>
                          </a:solidFill>
                          <a:latin typeface="Anaheim"/>
                        </a:rPr>
                        <a:t>gęsty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Graf </a:t>
                      </a:r>
                      <a:r>
                        <a:rPr lang="en" sz="1100" b="0" i="0" u="none" strike="noStrike" noProof="0" err="1">
                          <a:solidFill>
                            <a:schemeClr val="dk1"/>
                          </a:solidFill>
                          <a:latin typeface="Anaheim"/>
                        </a:rPr>
                        <a:t>gęsty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 </a:t>
                      </a:r>
                      <a:endParaRPr lang="pl-PL" sz="1100">
                        <a:latin typeface="Anaheim"/>
                        <a:sym typeface="Space Grotesk Medium"/>
                      </a:endParaRPr>
                    </a:p>
                  </a:txBody>
                  <a:tcPr marL="91425" marR="91425" marT="45700" marB="4570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Anaheim"/>
                        </a:rPr>
                        <a:t>100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0,007s</a:t>
                      </a:r>
                      <a:endParaRPr lang="pl-PL" sz="1100" dirty="0">
                        <a:latin typeface="Anaheim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0,01s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0,1s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0,8s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7s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75s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2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4s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67s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385s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3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11s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193s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994s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4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28s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475s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1989s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5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52s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870s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3472s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6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89s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1400s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5370s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85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7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143s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2040s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7690s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7017652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8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214s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2840s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10500s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1888835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9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323s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3820s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13900s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9375119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10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505s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5020s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17900s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617790"/>
                  </a:ext>
                </a:extLst>
              </a:tr>
            </a:tbl>
          </a:graphicData>
        </a:graphic>
      </p:graphicFrame>
      <p:pic>
        <p:nvPicPr>
          <p:cNvPr id="4" name="Obraz 3" descr="Obraz zawierający tekst, zrzut ekranu, linia, Czcionka">
            <a:extLst>
              <a:ext uri="{FF2B5EF4-FFF2-40B4-BE49-F238E27FC236}">
                <a16:creationId xmlns:a16="http://schemas.microsoft.com/office/drawing/2014/main" xmlns="" id="{8AD49302-CD97-53C4-0586-3DA374DB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657350"/>
            <a:ext cx="4735221" cy="29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679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"/>
          <p:cNvSpPr txBox="1">
            <a:spLocks noGrp="1"/>
          </p:cNvSpPr>
          <p:nvPr>
            <p:ph type="title"/>
          </p:nvPr>
        </p:nvSpPr>
        <p:spPr>
          <a:xfrm>
            <a:off x="800682" y="250042"/>
            <a:ext cx="7549359" cy="1124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err="1"/>
              <a:t>Porównanie</a:t>
            </a:r>
            <a:r>
              <a:rPr lang="en" b="1" dirty="0"/>
              <a:t> </a:t>
            </a:r>
            <a:r>
              <a:rPr lang="en" b="1" err="1"/>
              <a:t>rozmiaru</a:t>
            </a:r>
            <a:r>
              <a:rPr lang="en" b="1" dirty="0"/>
              <a:t> </a:t>
            </a:r>
            <a:r>
              <a:rPr lang="en" b="1" err="1"/>
              <a:t>danych</a:t>
            </a:r>
            <a:r>
              <a:rPr lang="en" b="1" dirty="0"/>
              <a:t> </a:t>
            </a:r>
            <a:r>
              <a:rPr lang="en" b="1" err="1"/>
              <a:t>przed</a:t>
            </a:r>
            <a:r>
              <a:rPr lang="en" b="1" dirty="0"/>
              <a:t> </a:t>
            </a:r>
            <a:r>
              <a:rPr lang="en" b="1" err="1"/>
              <a:t>i</a:t>
            </a:r>
            <a:r>
              <a:rPr lang="en" b="1" dirty="0"/>
              <a:t> po </a:t>
            </a:r>
            <a:r>
              <a:rPr lang="en" b="1" err="1"/>
              <a:t>kompresji</a:t>
            </a:r>
            <a:r>
              <a:rPr lang="en" b="1" dirty="0"/>
              <a:t> (</a:t>
            </a:r>
            <a:r>
              <a:rPr lang="en" b="1" err="1"/>
              <a:t>kodowanie</a:t>
            </a:r>
            <a:r>
              <a:rPr lang="en" b="1" dirty="0"/>
              <a:t> </a:t>
            </a:r>
            <a:r>
              <a:rPr lang="en" b="1" err="1"/>
              <a:t>Huffmana</a:t>
            </a:r>
            <a:r>
              <a:rPr lang="en" b="1" dirty="0"/>
              <a:t>):</a:t>
            </a:r>
            <a:endParaRPr lang="pl-PL" b="1"/>
          </a:p>
        </p:txBody>
      </p:sp>
      <p:graphicFrame>
        <p:nvGraphicFramePr>
          <p:cNvPr id="439" name="Google Shape;439;p41"/>
          <p:cNvGraphicFramePr/>
          <p:nvPr>
            <p:extLst>
              <p:ext uri="{D42A27DB-BD31-4B8C-83A1-F6EECF244321}">
                <p14:modId xmlns:p14="http://schemas.microsoft.com/office/powerpoint/2010/main" xmlns="" val="3120000892"/>
              </p:ext>
            </p:extLst>
          </p:nvPr>
        </p:nvGraphicFramePr>
        <p:xfrm>
          <a:off x="798538" y="1371609"/>
          <a:ext cx="7553484" cy="2396545"/>
        </p:xfrm>
        <a:graphic>
          <a:graphicData uri="http://schemas.openxmlformats.org/drawingml/2006/table">
            <a:tbl>
              <a:tblPr>
                <a:noFill/>
                <a:tableStyleId>{04D09DD6-19AD-42BE-805B-4AD8F9F93AF0}</a:tableStyleId>
              </a:tblPr>
              <a:tblGrid>
                <a:gridCol w="18883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883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883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8837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4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err="1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</a:rPr>
                        <a:t>Liczba</a:t>
                      </a:r>
                      <a:r>
                        <a:rPr lang="en" sz="1400" dirty="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</a:rPr>
                        <a:t> </a:t>
                      </a:r>
                      <a:r>
                        <a:rPr lang="en" sz="1400" err="1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</a:rPr>
                        <a:t>rozwiązań</a:t>
                      </a:r>
                      <a:endParaRPr sz="14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err="1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</a:rPr>
                        <a:t>Rozmiar</a:t>
                      </a:r>
                      <a:r>
                        <a:rPr lang="en" sz="1400" dirty="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</a:rPr>
                        <a:t> </a:t>
                      </a:r>
                      <a:r>
                        <a:rPr lang="en" sz="1400" err="1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</a:rPr>
                        <a:t>przed</a:t>
                      </a:r>
                      <a:r>
                        <a:rPr lang="en" sz="1400" dirty="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</a:rPr>
                        <a:t> </a:t>
                      </a:r>
                      <a:r>
                        <a:rPr lang="en" sz="1400" err="1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</a:rPr>
                        <a:t>kompresją</a:t>
                      </a:r>
                      <a:endParaRPr sz="14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err="1">
                          <a:solidFill>
                            <a:schemeClr val="dk1"/>
                          </a:solidFill>
                          <a:latin typeface="Space Grotesk Medium"/>
                          <a:cs typeface="Space Grotesk Medium"/>
                        </a:rPr>
                        <a:t>Rozmiar</a:t>
                      </a:r>
                      <a:r>
                        <a:rPr lang="en" sz="1400" dirty="0">
                          <a:solidFill>
                            <a:schemeClr val="dk1"/>
                          </a:solidFill>
                          <a:latin typeface="Space Grotesk Medium"/>
                          <a:cs typeface="Space Grotesk Medium"/>
                        </a:rPr>
                        <a:t> po </a:t>
                      </a:r>
                      <a:r>
                        <a:rPr lang="en" sz="1400" err="1">
                          <a:solidFill>
                            <a:schemeClr val="dk1"/>
                          </a:solidFill>
                          <a:latin typeface="Space Grotesk Medium"/>
                          <a:cs typeface="Space Grotesk Medium"/>
                        </a:rPr>
                        <a:t>kompresji</a:t>
                      </a:r>
                      <a:endParaRPr sz="1400">
                        <a:sym typeface="Space Grotesk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err="1">
                          <a:solidFill>
                            <a:schemeClr val="dk1"/>
                          </a:solidFill>
                          <a:latin typeface="Space Grotesk Medium"/>
                          <a:cs typeface="Space Grotesk Medium"/>
                        </a:rPr>
                        <a:t>Oszczędność</a:t>
                      </a:r>
                      <a:r>
                        <a:rPr lang="en" sz="1400" dirty="0">
                          <a:solidFill>
                            <a:schemeClr val="dk1"/>
                          </a:solidFill>
                          <a:latin typeface="Space Grotesk Medium"/>
                          <a:cs typeface="Space Grotesk Medium"/>
                        </a:rPr>
                        <a:t> (%)</a:t>
                      </a:r>
                      <a:endParaRPr sz="1400">
                        <a:sym typeface="Space Grotesk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04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Cairo"/>
                          <a:cs typeface="Cairo"/>
                        </a:rPr>
                        <a:t>1</a:t>
                      </a:r>
                      <a:endParaRPr sz="1400"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4,07 KB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3,82 KB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~6%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2</a:t>
                      </a:r>
                      <a:endParaRPr sz="1400" b="1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8,14 KB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6,19 KB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~24%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1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20,3 KB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13,1 KB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~35%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6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40,7 KB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24,7 KB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~39%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777" y="4761206"/>
            <a:ext cx="3471821" cy="150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312" y="-1063477"/>
            <a:ext cx="3480197" cy="1506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460000">
            <a:off x="-2112352" y="-422376"/>
            <a:ext cx="3471821" cy="17340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41;p48">
            <a:extLst>
              <a:ext uri="{FF2B5EF4-FFF2-40B4-BE49-F238E27FC236}">
                <a16:creationId xmlns:a16="http://schemas.microsoft.com/office/drawing/2014/main" xmlns="" id="{746E2E35-3699-891A-7258-AA02C588AF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0" y="971550"/>
            <a:ext cx="8991600" cy="8036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000500" indent="-4000500"/>
            <a:r>
              <a:rPr lang="en" sz="5400" dirty="0" smtClean="0"/>
              <a:t>Dzi</a:t>
            </a:r>
            <a:r>
              <a:rPr lang="pl-PL" sz="5400" dirty="0" smtClean="0"/>
              <a:t>ę</a:t>
            </a:r>
            <a:r>
              <a:rPr lang="en" sz="5400" dirty="0" smtClean="0"/>
              <a:t>kuj</a:t>
            </a:r>
            <a:r>
              <a:rPr lang="pl-PL" sz="5400" dirty="0" err="1" smtClean="0"/>
              <a:t>emy</a:t>
            </a:r>
            <a:r>
              <a:rPr lang="en" sz="5400" dirty="0" smtClean="0"/>
              <a:t> </a:t>
            </a:r>
            <a:r>
              <a:rPr lang="en" sz="5400" dirty="0"/>
              <a:t>za uwage!</a:t>
            </a:r>
            <a:endParaRPr lang="pl-PL" sz="5400" dirty="0"/>
          </a:p>
        </p:txBody>
      </p:sp>
      <p:sp>
        <p:nvSpPr>
          <p:cNvPr id="9" name="Google Shape;542;p48">
            <a:extLst>
              <a:ext uri="{FF2B5EF4-FFF2-40B4-BE49-F238E27FC236}">
                <a16:creationId xmlns:a16="http://schemas.microsoft.com/office/drawing/2014/main" xmlns="" id="{F4017E44-C1C3-9469-3BED-C9BC7CA30E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23270" y="2392630"/>
            <a:ext cx="6144972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Chętnie odpowiemy na pytania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xfrm>
            <a:off x="720000" y="3347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Podział</a:t>
            </a:r>
            <a:r>
              <a:rPr lang="en" dirty="0"/>
              <a:t> </a:t>
            </a:r>
            <a:r>
              <a:rPr lang="en" dirty="0" err="1"/>
              <a:t>problemu</a:t>
            </a:r>
            <a:r>
              <a:rPr lang="en" dirty="0"/>
              <a:t> </a:t>
            </a:r>
            <a:r>
              <a:rPr lang="en" dirty="0" err="1"/>
              <a:t>na</a:t>
            </a:r>
            <a:r>
              <a:rPr lang="en" dirty="0"/>
              <a:t> </a:t>
            </a:r>
            <a:r>
              <a:rPr lang="en" dirty="0" err="1"/>
              <a:t>podproblemy</a:t>
            </a:r>
            <a:endParaRPr lang="pl-PL" dirty="0" err="1"/>
          </a:p>
        </p:txBody>
      </p:sp>
      <p:sp>
        <p:nvSpPr>
          <p:cNvPr id="269" name="Google Shape;269;p31"/>
          <p:cNvSpPr txBox="1">
            <a:spLocks noGrp="1"/>
          </p:cNvSpPr>
          <p:nvPr>
            <p:ph type="title" idx="2"/>
          </p:nvPr>
        </p:nvSpPr>
        <p:spPr>
          <a:xfrm>
            <a:off x="720000" y="12388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title" idx="3"/>
          </p:nvPr>
        </p:nvSpPr>
        <p:spPr>
          <a:xfrm>
            <a:off x="1452865" y="29904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title" idx="4"/>
          </p:nvPr>
        </p:nvSpPr>
        <p:spPr>
          <a:xfrm>
            <a:off x="4200229" y="101695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title" idx="5"/>
          </p:nvPr>
        </p:nvSpPr>
        <p:spPr>
          <a:xfrm>
            <a:off x="4933094" y="321236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title" idx="6"/>
          </p:nvPr>
        </p:nvSpPr>
        <p:spPr>
          <a:xfrm>
            <a:off x="7687182" y="12388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1"/>
          </p:nvPr>
        </p:nvSpPr>
        <p:spPr>
          <a:xfrm>
            <a:off x="720000" y="1703720"/>
            <a:ext cx="2532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Reprezentacja</a:t>
            </a:r>
            <a:r>
              <a:rPr lang="en" dirty="0"/>
              <a:t> </a:t>
            </a:r>
            <a:r>
              <a:rPr lang="en" dirty="0" err="1"/>
              <a:t>danych</a:t>
            </a:r>
          </a:p>
        </p:txBody>
      </p:sp>
      <p:sp>
        <p:nvSpPr>
          <p:cNvPr id="276" name="Google Shape;276;p31"/>
          <p:cNvSpPr txBox="1">
            <a:spLocks noGrp="1"/>
          </p:cNvSpPr>
          <p:nvPr>
            <p:ph type="subTitle" idx="8"/>
          </p:nvPr>
        </p:nvSpPr>
        <p:spPr>
          <a:xfrm>
            <a:off x="2882419" y="1468397"/>
            <a:ext cx="3365715" cy="697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Wyznaczenie</a:t>
            </a:r>
            <a:r>
              <a:rPr lang="en" dirty="0"/>
              <a:t> </a:t>
            </a:r>
            <a:r>
              <a:rPr lang="en" dirty="0" err="1"/>
              <a:t>maksymalnego</a:t>
            </a:r>
            <a:r>
              <a:rPr lang="en" dirty="0"/>
              <a:t> </a:t>
            </a:r>
            <a:r>
              <a:rPr lang="en" dirty="0" err="1"/>
              <a:t>przepływu</a:t>
            </a:r>
            <a:r>
              <a:rPr lang="en" dirty="0"/>
              <a:t> z </a:t>
            </a:r>
            <a:r>
              <a:rPr lang="en" dirty="0" err="1"/>
              <a:t>pól</a:t>
            </a:r>
            <a:r>
              <a:rPr lang="en" dirty="0"/>
              <a:t> do </a:t>
            </a:r>
            <a:r>
              <a:rPr lang="en" dirty="0" err="1"/>
              <a:t>karczm</a:t>
            </a:r>
            <a:endParaRPr dirty="0" err="1"/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9"/>
          </p:nvPr>
        </p:nvSpPr>
        <p:spPr>
          <a:xfrm>
            <a:off x="6604695" y="1744062"/>
            <a:ext cx="2538723" cy="469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Minimalizacja</a:t>
            </a:r>
            <a:r>
              <a:rPr lang="en" dirty="0"/>
              <a:t> </a:t>
            </a:r>
            <a:r>
              <a:rPr lang="en" dirty="0" err="1"/>
              <a:t>kosztu</a:t>
            </a:r>
            <a:r>
              <a:rPr lang="en" dirty="0"/>
              <a:t> </a:t>
            </a:r>
            <a:r>
              <a:rPr lang="en" dirty="0" err="1"/>
              <a:t>naprawy</a:t>
            </a:r>
            <a:r>
              <a:rPr lang="en" dirty="0"/>
              <a:t> </a:t>
            </a:r>
            <a:r>
              <a:rPr lang="en" dirty="0" err="1"/>
              <a:t>dróg</a:t>
            </a:r>
            <a:r>
              <a:rPr lang="en" dirty="0"/>
              <a:t> </a:t>
            </a:r>
            <a:r>
              <a:rPr lang="en" dirty="0" err="1"/>
              <a:t>przy</a:t>
            </a:r>
            <a:r>
              <a:rPr lang="en" dirty="0"/>
              <a:t> </a:t>
            </a:r>
            <a:r>
              <a:rPr lang="en" dirty="0" err="1"/>
              <a:t>zachowaniu</a:t>
            </a:r>
            <a:r>
              <a:rPr lang="en" dirty="0"/>
              <a:t> </a:t>
            </a:r>
            <a:r>
              <a:rPr lang="en" dirty="0" err="1"/>
              <a:t>maksymalnego</a:t>
            </a:r>
            <a:r>
              <a:rPr lang="en" dirty="0"/>
              <a:t> </a:t>
            </a:r>
            <a:r>
              <a:rPr lang="en" dirty="0" err="1"/>
              <a:t>przepływu</a:t>
            </a:r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13"/>
          </p:nvPr>
        </p:nvSpPr>
        <p:spPr>
          <a:xfrm>
            <a:off x="720000" y="3437324"/>
            <a:ext cx="3264864" cy="936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Uwzględnienie</a:t>
            </a:r>
            <a:r>
              <a:rPr lang="en" dirty="0"/>
              <a:t> </a:t>
            </a:r>
            <a:r>
              <a:rPr lang="en" dirty="0" err="1"/>
              <a:t>różnic</a:t>
            </a:r>
            <a:r>
              <a:rPr lang="en" dirty="0"/>
              <a:t> w </a:t>
            </a:r>
            <a:r>
              <a:rPr lang="en" dirty="0" err="1"/>
              <a:t>wydajności</a:t>
            </a:r>
            <a:r>
              <a:rPr lang="en" dirty="0"/>
              <a:t> </a:t>
            </a:r>
            <a:r>
              <a:rPr lang="en" dirty="0" err="1"/>
              <a:t>upraw</a:t>
            </a:r>
            <a:r>
              <a:rPr lang="en" dirty="0"/>
              <a:t> (</a:t>
            </a:r>
            <a:r>
              <a:rPr lang="en" dirty="0" err="1"/>
              <a:t>podział</a:t>
            </a:r>
            <a:r>
              <a:rPr lang="en" dirty="0"/>
              <a:t> </a:t>
            </a:r>
            <a:r>
              <a:rPr lang="en" dirty="0" err="1"/>
              <a:t>płaszczyzny</a:t>
            </a:r>
            <a:r>
              <a:rPr lang="en" dirty="0"/>
              <a:t> </a:t>
            </a:r>
            <a:r>
              <a:rPr lang="en" dirty="0" err="1"/>
              <a:t>na</a:t>
            </a:r>
            <a:r>
              <a:rPr lang="en" dirty="0"/>
              <a:t> </a:t>
            </a:r>
            <a:r>
              <a:rPr lang="en" dirty="0" err="1"/>
              <a:t>ćwiartki</a:t>
            </a:r>
            <a:r>
              <a:rPr lang="en" dirty="0"/>
              <a:t>)</a:t>
            </a:r>
            <a:endParaRPr dirty="0"/>
          </a:p>
        </p:txBody>
      </p:sp>
      <p:sp>
        <p:nvSpPr>
          <p:cNvPr id="279" name="Google Shape;279;p31"/>
          <p:cNvSpPr txBox="1">
            <a:spLocks noGrp="1"/>
          </p:cNvSpPr>
          <p:nvPr>
            <p:ph type="subTitle" idx="14"/>
          </p:nvPr>
        </p:nvSpPr>
        <p:spPr>
          <a:xfrm>
            <a:off x="4933094" y="3659200"/>
            <a:ext cx="3042988" cy="701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Wyszukiwanie</a:t>
            </a:r>
            <a:r>
              <a:rPr lang="en" dirty="0"/>
              <a:t> </a:t>
            </a:r>
            <a:r>
              <a:rPr lang="en" dirty="0" err="1"/>
              <a:t>tekstowe</a:t>
            </a:r>
            <a:r>
              <a:rPr lang="en" dirty="0"/>
              <a:t> </a:t>
            </a:r>
            <a:r>
              <a:rPr lang="en" dirty="0" err="1"/>
              <a:t>i</a:t>
            </a:r>
            <a:r>
              <a:rPr lang="en" dirty="0"/>
              <a:t> </a:t>
            </a:r>
            <a:r>
              <a:rPr lang="en" dirty="0" err="1"/>
              <a:t>kompresja</a:t>
            </a:r>
            <a:r>
              <a:rPr lang="en" dirty="0"/>
              <a:t> </a:t>
            </a:r>
            <a:r>
              <a:rPr lang="en" dirty="0" err="1"/>
              <a:t>danych</a:t>
            </a:r>
            <a:endParaRPr lang="pl-PL" dirty="0" err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92088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2425959" y="-2043"/>
            <a:ext cx="5525373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err="1"/>
              <a:t>Maksymalny</a:t>
            </a:r>
            <a:r>
              <a:rPr lang="en" sz="3600" dirty="0"/>
              <a:t> </a:t>
            </a:r>
            <a:r>
              <a:rPr lang="en" sz="3600" err="1"/>
              <a:t>Przepływ</a:t>
            </a:r>
            <a:r>
              <a:rPr lang="en" sz="3600" dirty="0"/>
              <a:t>: Wiele </a:t>
            </a:r>
            <a:r>
              <a:rPr lang="en" sz="3600" err="1"/>
              <a:t>Źrodeł</a:t>
            </a:r>
            <a:r>
              <a:rPr lang="en" sz="3600" dirty="0"/>
              <a:t> </a:t>
            </a:r>
            <a:r>
              <a:rPr lang="en" sz="3600" err="1"/>
              <a:t>i</a:t>
            </a:r>
            <a:r>
              <a:rPr lang="en" sz="3600" dirty="0"/>
              <a:t> </a:t>
            </a:r>
            <a:r>
              <a:rPr lang="en" sz="3600" err="1"/>
              <a:t>Ujść</a:t>
            </a:r>
            <a:endParaRPr lang="pl-PL" sz="3600"/>
          </a:p>
        </p:txBody>
      </p:sp>
      <p:sp>
        <p:nvSpPr>
          <p:cNvPr id="294" name="Google Shape;294;p33"/>
          <p:cNvSpPr txBox="1">
            <a:spLocks noGrp="1"/>
          </p:cNvSpPr>
          <p:nvPr>
            <p:ph type="title" idx="2"/>
          </p:nvPr>
        </p:nvSpPr>
        <p:spPr>
          <a:xfrm>
            <a:off x="3339890" y="1292476"/>
            <a:ext cx="4935629" cy="912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 dirty="0"/>
              <a:t>Superźródło</a:t>
            </a:r>
            <a:br>
              <a:rPr lang="en" sz="3200" dirty="0"/>
            </a:br>
            <a:r>
              <a:rPr lang="en" sz="2400" dirty="0" err="1"/>
              <a:t>Łączenie</a:t>
            </a:r>
            <a:r>
              <a:rPr lang="en" sz="2400" dirty="0"/>
              <a:t> </a:t>
            </a:r>
            <a:r>
              <a:rPr lang="en" sz="2400" dirty="0" err="1"/>
              <a:t>wszystkich</a:t>
            </a:r>
            <a:r>
              <a:rPr lang="en" sz="2400" dirty="0"/>
              <a:t> </a:t>
            </a:r>
            <a:r>
              <a:rPr lang="en" sz="2400" dirty="0" err="1"/>
              <a:t>źródeł</a:t>
            </a:r>
          </a:p>
        </p:txBody>
      </p:sp>
      <p:grpSp>
        <p:nvGrpSpPr>
          <p:cNvPr id="295" name="Google Shape;295;p33"/>
          <p:cNvGrpSpPr/>
          <p:nvPr/>
        </p:nvGrpSpPr>
        <p:grpSpPr>
          <a:xfrm rot="756538">
            <a:off x="7653197" y="-1192252"/>
            <a:ext cx="4574157" cy="3479412"/>
            <a:chOff x="1522650" y="1117750"/>
            <a:chExt cx="4574075" cy="3479350"/>
          </a:xfrm>
        </p:grpSpPr>
        <p:sp>
          <p:nvSpPr>
            <p:cNvPr id="296" name="Google Shape;296;p33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10088;p66">
            <a:extLst>
              <a:ext uri="{FF2B5EF4-FFF2-40B4-BE49-F238E27FC236}">
                <a16:creationId xmlns:a16="http://schemas.microsoft.com/office/drawing/2014/main" xmlns="" id="{DBA3CB38-B19E-A530-79CF-303500893AD7}"/>
              </a:ext>
            </a:extLst>
          </p:cNvPr>
          <p:cNvSpPr/>
          <p:nvPr/>
        </p:nvSpPr>
        <p:spPr>
          <a:xfrm>
            <a:off x="2516838" y="1441536"/>
            <a:ext cx="643488" cy="641421"/>
          </a:xfrm>
          <a:custGeom>
            <a:avLst/>
            <a:gdLst/>
            <a:ahLst/>
            <a:cxnLst/>
            <a:rect l="l" t="t" r="r" b="b"/>
            <a:pathLst>
              <a:path w="12225" h="11272" extrusionOk="0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94;p33">
            <a:extLst>
              <a:ext uri="{FF2B5EF4-FFF2-40B4-BE49-F238E27FC236}">
                <a16:creationId xmlns:a16="http://schemas.microsoft.com/office/drawing/2014/main" xmlns="" id="{155FEF2E-F031-EEA6-C9F4-0902616DE8A1}"/>
              </a:ext>
            </a:extLst>
          </p:cNvPr>
          <p:cNvSpPr txBox="1">
            <a:spLocks/>
          </p:cNvSpPr>
          <p:nvPr/>
        </p:nvSpPr>
        <p:spPr>
          <a:xfrm>
            <a:off x="3340750" y="3439143"/>
            <a:ext cx="4925113" cy="88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" sz="3200" dirty="0"/>
              <a:t>Edmonds-Karp</a:t>
            </a:r>
          </a:p>
          <a:p>
            <a:r>
              <a:rPr lang="en" sz="2400" dirty="0" err="1"/>
              <a:t>Algorytm</a:t>
            </a:r>
            <a:r>
              <a:rPr lang="en" sz="2400" dirty="0"/>
              <a:t> </a:t>
            </a:r>
            <a:r>
              <a:rPr lang="en" sz="2400" dirty="0" err="1"/>
              <a:t>na</a:t>
            </a:r>
            <a:r>
              <a:rPr lang="en" sz="2400" dirty="0"/>
              <a:t> </a:t>
            </a:r>
            <a:r>
              <a:rPr lang="en" sz="2400" dirty="0" err="1"/>
              <a:t>rozszerzonej</a:t>
            </a:r>
            <a:r>
              <a:rPr lang="en" sz="2400" dirty="0"/>
              <a:t> </a:t>
            </a:r>
            <a:r>
              <a:rPr lang="en" sz="2400" dirty="0" err="1"/>
              <a:t>sieci</a:t>
            </a:r>
          </a:p>
        </p:txBody>
      </p:sp>
      <p:sp>
        <p:nvSpPr>
          <p:cNvPr id="10" name="Google Shape;294;p33">
            <a:extLst>
              <a:ext uri="{FF2B5EF4-FFF2-40B4-BE49-F238E27FC236}">
                <a16:creationId xmlns:a16="http://schemas.microsoft.com/office/drawing/2014/main" xmlns="" id="{D3199B2C-AC18-71A4-3170-AE29D93695A1}"/>
              </a:ext>
            </a:extLst>
          </p:cNvPr>
          <p:cNvSpPr txBox="1">
            <a:spLocks/>
          </p:cNvSpPr>
          <p:nvPr/>
        </p:nvSpPr>
        <p:spPr>
          <a:xfrm>
            <a:off x="3340750" y="2383229"/>
            <a:ext cx="4931759" cy="88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" sz="3200" err="1"/>
              <a:t>Superujście</a:t>
            </a:r>
            <a:endParaRPr lang="en" sz="3200"/>
          </a:p>
          <a:p>
            <a:r>
              <a:rPr lang="en" sz="2400" dirty="0" err="1"/>
              <a:t>Łączenie</a:t>
            </a:r>
            <a:r>
              <a:rPr lang="en" sz="2400" dirty="0"/>
              <a:t> </a:t>
            </a:r>
            <a:r>
              <a:rPr lang="en" sz="2400" dirty="0" err="1"/>
              <a:t>wszystkich</a:t>
            </a:r>
            <a:r>
              <a:rPr lang="en" sz="2400" dirty="0"/>
              <a:t> </a:t>
            </a:r>
            <a:r>
              <a:rPr lang="en" sz="2400" dirty="0" err="1"/>
              <a:t>ujść</a:t>
            </a:r>
          </a:p>
        </p:txBody>
      </p:sp>
      <p:grpSp>
        <p:nvGrpSpPr>
          <p:cNvPr id="40" name="Google Shape;10041;p66">
            <a:extLst>
              <a:ext uri="{FF2B5EF4-FFF2-40B4-BE49-F238E27FC236}">
                <a16:creationId xmlns:a16="http://schemas.microsoft.com/office/drawing/2014/main" xmlns="" id="{1C792F3E-4ADF-B765-5B01-4CD649C1467B}"/>
              </a:ext>
            </a:extLst>
          </p:cNvPr>
          <p:cNvGrpSpPr/>
          <p:nvPr/>
        </p:nvGrpSpPr>
        <p:grpSpPr>
          <a:xfrm>
            <a:off x="2513893" y="2500962"/>
            <a:ext cx="635145" cy="637468"/>
            <a:chOff x="-16817100" y="2801175"/>
            <a:chExt cx="305625" cy="303250"/>
          </a:xfrm>
        </p:grpSpPr>
        <p:sp>
          <p:nvSpPr>
            <p:cNvPr id="32" name="Google Shape;10042;p66">
              <a:extLst>
                <a:ext uri="{FF2B5EF4-FFF2-40B4-BE49-F238E27FC236}">
                  <a16:creationId xmlns:a16="http://schemas.microsoft.com/office/drawing/2014/main" xmlns="" id="{61E36A63-D3F8-CD99-8A6C-A3EAFB1F9778}"/>
                </a:ext>
              </a:extLst>
            </p:cNvPr>
            <p:cNvSpPr/>
            <p:nvPr/>
          </p:nvSpPr>
          <p:spPr>
            <a:xfrm>
              <a:off x="-16817100" y="2801175"/>
              <a:ext cx="305625" cy="232375"/>
            </a:xfrm>
            <a:custGeom>
              <a:avLst/>
              <a:gdLst/>
              <a:ahLst/>
              <a:cxnLst/>
              <a:rect l="l" t="t" r="r" b="b"/>
              <a:pathLst>
                <a:path w="12225" h="9295" extrusionOk="0">
                  <a:moveTo>
                    <a:pt x="8633" y="1418"/>
                  </a:moveTo>
                  <a:lnTo>
                    <a:pt x="8633" y="7152"/>
                  </a:lnTo>
                  <a:cubicBezTo>
                    <a:pt x="8507" y="7152"/>
                    <a:pt x="8381" y="7120"/>
                    <a:pt x="8286" y="7120"/>
                  </a:cubicBezTo>
                  <a:cubicBezTo>
                    <a:pt x="8034" y="7120"/>
                    <a:pt x="7845" y="7152"/>
                    <a:pt x="7656" y="7247"/>
                  </a:cubicBezTo>
                  <a:cubicBezTo>
                    <a:pt x="7373" y="6837"/>
                    <a:pt x="6963" y="6522"/>
                    <a:pt x="6491" y="6459"/>
                  </a:cubicBezTo>
                  <a:lnTo>
                    <a:pt x="6491" y="4600"/>
                  </a:lnTo>
                  <a:cubicBezTo>
                    <a:pt x="6491" y="4411"/>
                    <a:pt x="6333" y="4254"/>
                    <a:pt x="6144" y="4254"/>
                  </a:cubicBezTo>
                  <a:cubicBezTo>
                    <a:pt x="5955" y="4254"/>
                    <a:pt x="5798" y="4411"/>
                    <a:pt x="5798" y="4600"/>
                  </a:cubicBezTo>
                  <a:lnTo>
                    <a:pt x="5798" y="6459"/>
                  </a:lnTo>
                  <a:cubicBezTo>
                    <a:pt x="5325" y="6522"/>
                    <a:pt x="4884" y="6837"/>
                    <a:pt x="4663" y="7247"/>
                  </a:cubicBezTo>
                  <a:cubicBezTo>
                    <a:pt x="4443" y="7152"/>
                    <a:pt x="4222" y="7120"/>
                    <a:pt x="4033" y="7120"/>
                  </a:cubicBezTo>
                  <a:cubicBezTo>
                    <a:pt x="3907" y="7120"/>
                    <a:pt x="3781" y="7120"/>
                    <a:pt x="3655" y="7152"/>
                  </a:cubicBezTo>
                  <a:lnTo>
                    <a:pt x="3655" y="1418"/>
                  </a:lnTo>
                  <a:lnTo>
                    <a:pt x="4380" y="1418"/>
                  </a:lnTo>
                  <a:lnTo>
                    <a:pt x="4380" y="2458"/>
                  </a:lnTo>
                  <a:cubicBezTo>
                    <a:pt x="4380" y="2678"/>
                    <a:pt x="4537" y="2836"/>
                    <a:pt x="4726" y="2836"/>
                  </a:cubicBezTo>
                  <a:cubicBezTo>
                    <a:pt x="4915" y="2836"/>
                    <a:pt x="5073" y="2678"/>
                    <a:pt x="5073" y="2458"/>
                  </a:cubicBezTo>
                  <a:lnTo>
                    <a:pt x="5073" y="1418"/>
                  </a:lnTo>
                  <a:lnTo>
                    <a:pt x="5798" y="1418"/>
                  </a:lnTo>
                  <a:lnTo>
                    <a:pt x="5798" y="3182"/>
                  </a:lnTo>
                  <a:cubicBezTo>
                    <a:pt x="5798" y="3371"/>
                    <a:pt x="5955" y="3529"/>
                    <a:pt x="6144" y="3529"/>
                  </a:cubicBezTo>
                  <a:cubicBezTo>
                    <a:pt x="6333" y="3529"/>
                    <a:pt x="6491" y="3371"/>
                    <a:pt x="6491" y="3182"/>
                  </a:cubicBezTo>
                  <a:lnTo>
                    <a:pt x="6491" y="1418"/>
                  </a:lnTo>
                  <a:lnTo>
                    <a:pt x="7215" y="1418"/>
                  </a:lnTo>
                  <a:lnTo>
                    <a:pt x="7215" y="2458"/>
                  </a:lnTo>
                  <a:cubicBezTo>
                    <a:pt x="7215" y="2678"/>
                    <a:pt x="7373" y="2836"/>
                    <a:pt x="7562" y="2836"/>
                  </a:cubicBezTo>
                  <a:cubicBezTo>
                    <a:pt x="7751" y="2836"/>
                    <a:pt x="7940" y="2678"/>
                    <a:pt x="7940" y="2458"/>
                  </a:cubicBezTo>
                  <a:lnTo>
                    <a:pt x="7940" y="1418"/>
                  </a:lnTo>
                  <a:close/>
                  <a:moveTo>
                    <a:pt x="6144" y="7120"/>
                  </a:moveTo>
                  <a:cubicBezTo>
                    <a:pt x="6585" y="7120"/>
                    <a:pt x="7026" y="7404"/>
                    <a:pt x="7184" y="7845"/>
                  </a:cubicBezTo>
                  <a:cubicBezTo>
                    <a:pt x="7227" y="7998"/>
                    <a:pt x="7378" y="8091"/>
                    <a:pt x="7528" y="8091"/>
                  </a:cubicBezTo>
                  <a:cubicBezTo>
                    <a:pt x="7595" y="8091"/>
                    <a:pt x="7662" y="8073"/>
                    <a:pt x="7719" y="8034"/>
                  </a:cubicBezTo>
                  <a:cubicBezTo>
                    <a:pt x="7877" y="7908"/>
                    <a:pt x="8129" y="7845"/>
                    <a:pt x="8318" y="7845"/>
                  </a:cubicBezTo>
                  <a:cubicBezTo>
                    <a:pt x="8790" y="7845"/>
                    <a:pt x="9169" y="8160"/>
                    <a:pt x="9326" y="8538"/>
                  </a:cubicBezTo>
                  <a:lnTo>
                    <a:pt x="3025" y="8538"/>
                  </a:lnTo>
                  <a:cubicBezTo>
                    <a:pt x="3120" y="8160"/>
                    <a:pt x="3498" y="7845"/>
                    <a:pt x="3970" y="7845"/>
                  </a:cubicBezTo>
                  <a:cubicBezTo>
                    <a:pt x="4191" y="7845"/>
                    <a:pt x="4411" y="7908"/>
                    <a:pt x="4569" y="8034"/>
                  </a:cubicBezTo>
                  <a:cubicBezTo>
                    <a:pt x="4624" y="8071"/>
                    <a:pt x="4680" y="8086"/>
                    <a:pt x="4741" y="8086"/>
                  </a:cubicBezTo>
                  <a:cubicBezTo>
                    <a:pt x="4785" y="8086"/>
                    <a:pt x="4832" y="8079"/>
                    <a:pt x="4884" y="8066"/>
                  </a:cubicBezTo>
                  <a:cubicBezTo>
                    <a:pt x="5010" y="8034"/>
                    <a:pt x="5073" y="7940"/>
                    <a:pt x="5136" y="7845"/>
                  </a:cubicBezTo>
                  <a:cubicBezTo>
                    <a:pt x="5293" y="7404"/>
                    <a:pt x="5671" y="7120"/>
                    <a:pt x="6144" y="7120"/>
                  </a:cubicBezTo>
                  <a:close/>
                  <a:moveTo>
                    <a:pt x="9704" y="694"/>
                  </a:moveTo>
                  <a:cubicBezTo>
                    <a:pt x="9893" y="694"/>
                    <a:pt x="10051" y="851"/>
                    <a:pt x="10051" y="1072"/>
                  </a:cubicBezTo>
                  <a:lnTo>
                    <a:pt x="10051" y="6049"/>
                  </a:lnTo>
                  <a:cubicBezTo>
                    <a:pt x="10051" y="6270"/>
                    <a:pt x="10208" y="6427"/>
                    <a:pt x="10397" y="6427"/>
                  </a:cubicBezTo>
                  <a:cubicBezTo>
                    <a:pt x="10618" y="6427"/>
                    <a:pt x="10775" y="6270"/>
                    <a:pt x="10775" y="6049"/>
                  </a:cubicBezTo>
                  <a:lnTo>
                    <a:pt x="10775" y="2111"/>
                  </a:lnTo>
                  <a:lnTo>
                    <a:pt x="11122" y="2111"/>
                  </a:lnTo>
                  <a:cubicBezTo>
                    <a:pt x="11311" y="2111"/>
                    <a:pt x="11500" y="2269"/>
                    <a:pt x="11500" y="2489"/>
                  </a:cubicBezTo>
                  <a:lnTo>
                    <a:pt x="11500" y="8538"/>
                  </a:lnTo>
                  <a:lnTo>
                    <a:pt x="10019" y="8538"/>
                  </a:lnTo>
                  <a:cubicBezTo>
                    <a:pt x="9925" y="8097"/>
                    <a:pt x="9641" y="7719"/>
                    <a:pt x="9326" y="7467"/>
                  </a:cubicBezTo>
                  <a:lnTo>
                    <a:pt x="9326" y="1072"/>
                  </a:lnTo>
                  <a:cubicBezTo>
                    <a:pt x="9326" y="851"/>
                    <a:pt x="9515" y="694"/>
                    <a:pt x="9704" y="694"/>
                  </a:cubicBezTo>
                  <a:close/>
                  <a:moveTo>
                    <a:pt x="2584" y="694"/>
                  </a:moveTo>
                  <a:cubicBezTo>
                    <a:pt x="2773" y="694"/>
                    <a:pt x="2931" y="851"/>
                    <a:pt x="2931" y="1072"/>
                  </a:cubicBezTo>
                  <a:lnTo>
                    <a:pt x="2931" y="7530"/>
                  </a:lnTo>
                  <a:cubicBezTo>
                    <a:pt x="2584" y="7782"/>
                    <a:pt x="2332" y="8160"/>
                    <a:pt x="2269" y="8570"/>
                  </a:cubicBezTo>
                  <a:lnTo>
                    <a:pt x="757" y="8570"/>
                  </a:lnTo>
                  <a:lnTo>
                    <a:pt x="757" y="2489"/>
                  </a:lnTo>
                  <a:cubicBezTo>
                    <a:pt x="757" y="2269"/>
                    <a:pt x="946" y="2111"/>
                    <a:pt x="1135" y="2111"/>
                  </a:cubicBezTo>
                  <a:lnTo>
                    <a:pt x="1513" y="2111"/>
                  </a:lnTo>
                  <a:lnTo>
                    <a:pt x="1513" y="6049"/>
                  </a:lnTo>
                  <a:cubicBezTo>
                    <a:pt x="1513" y="6270"/>
                    <a:pt x="1670" y="6427"/>
                    <a:pt x="1859" y="6427"/>
                  </a:cubicBezTo>
                  <a:cubicBezTo>
                    <a:pt x="2048" y="6427"/>
                    <a:pt x="2206" y="6270"/>
                    <a:pt x="2206" y="6049"/>
                  </a:cubicBezTo>
                  <a:lnTo>
                    <a:pt x="2206" y="1072"/>
                  </a:lnTo>
                  <a:cubicBezTo>
                    <a:pt x="2206" y="851"/>
                    <a:pt x="2363" y="694"/>
                    <a:pt x="2584" y="694"/>
                  </a:cubicBezTo>
                  <a:close/>
                  <a:moveTo>
                    <a:pt x="2521" y="0"/>
                  </a:moveTo>
                  <a:cubicBezTo>
                    <a:pt x="1922" y="0"/>
                    <a:pt x="1450" y="473"/>
                    <a:pt x="1450" y="1072"/>
                  </a:cubicBezTo>
                  <a:lnTo>
                    <a:pt x="1450" y="1418"/>
                  </a:lnTo>
                  <a:lnTo>
                    <a:pt x="1103" y="1418"/>
                  </a:lnTo>
                  <a:cubicBezTo>
                    <a:pt x="505" y="1418"/>
                    <a:pt x="1" y="1891"/>
                    <a:pt x="1" y="2489"/>
                  </a:cubicBezTo>
                  <a:lnTo>
                    <a:pt x="1" y="8948"/>
                  </a:lnTo>
                  <a:cubicBezTo>
                    <a:pt x="1" y="9137"/>
                    <a:pt x="158" y="9294"/>
                    <a:pt x="347" y="9294"/>
                  </a:cubicBezTo>
                  <a:lnTo>
                    <a:pt x="11815" y="9294"/>
                  </a:lnTo>
                  <a:cubicBezTo>
                    <a:pt x="12004" y="9294"/>
                    <a:pt x="12162" y="9137"/>
                    <a:pt x="12162" y="8948"/>
                  </a:cubicBezTo>
                  <a:lnTo>
                    <a:pt x="12162" y="2489"/>
                  </a:lnTo>
                  <a:cubicBezTo>
                    <a:pt x="12225" y="1891"/>
                    <a:pt x="11689" y="1418"/>
                    <a:pt x="11122" y="1418"/>
                  </a:cubicBezTo>
                  <a:lnTo>
                    <a:pt x="10744" y="1418"/>
                  </a:lnTo>
                  <a:lnTo>
                    <a:pt x="10744" y="1072"/>
                  </a:lnTo>
                  <a:cubicBezTo>
                    <a:pt x="10744" y="473"/>
                    <a:pt x="10271" y="0"/>
                    <a:pt x="9704" y="0"/>
                  </a:cubicBezTo>
                  <a:cubicBezTo>
                    <a:pt x="9232" y="0"/>
                    <a:pt x="8822" y="315"/>
                    <a:pt x="8664" y="694"/>
                  </a:cubicBezTo>
                  <a:lnTo>
                    <a:pt x="3561" y="694"/>
                  </a:lnTo>
                  <a:cubicBezTo>
                    <a:pt x="3403" y="284"/>
                    <a:pt x="2994" y="0"/>
                    <a:pt x="252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043;p66">
              <a:extLst>
                <a:ext uri="{FF2B5EF4-FFF2-40B4-BE49-F238E27FC236}">
                  <a16:creationId xmlns:a16="http://schemas.microsoft.com/office/drawing/2014/main" xmlns="" id="{F5C53E0A-CC73-8EF2-1B36-B1D5BF61B588}"/>
                </a:ext>
              </a:extLst>
            </p:cNvPr>
            <p:cNvSpPr/>
            <p:nvPr/>
          </p:nvSpPr>
          <p:spPr>
            <a:xfrm>
              <a:off x="-16636725" y="2889375"/>
              <a:ext cx="18125" cy="72500"/>
            </a:xfrm>
            <a:custGeom>
              <a:avLst/>
              <a:gdLst/>
              <a:ahLst/>
              <a:cxnLst/>
              <a:rect l="l" t="t" r="r" b="b"/>
              <a:pathLst>
                <a:path w="725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725" y="2742"/>
                    <a:pt x="725" y="2521"/>
                  </a:cubicBezTo>
                  <a:lnTo>
                    <a:pt x="725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44;p66">
              <a:extLst>
                <a:ext uri="{FF2B5EF4-FFF2-40B4-BE49-F238E27FC236}">
                  <a16:creationId xmlns:a16="http://schemas.microsoft.com/office/drawing/2014/main" xmlns="" id="{78D1C738-D71A-8D41-4CA3-10158453CF48}"/>
                </a:ext>
              </a:extLst>
            </p:cNvPr>
            <p:cNvSpPr/>
            <p:nvPr/>
          </p:nvSpPr>
          <p:spPr>
            <a:xfrm>
              <a:off x="-16708400" y="2889375"/>
              <a:ext cx="17350" cy="72500"/>
            </a:xfrm>
            <a:custGeom>
              <a:avLst/>
              <a:gdLst/>
              <a:ahLst/>
              <a:cxnLst/>
              <a:rect l="l" t="t" r="r" b="b"/>
              <a:pathLst>
                <a:path w="694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693" y="2742"/>
                    <a:pt x="693" y="2521"/>
                  </a:cubicBezTo>
                  <a:lnTo>
                    <a:pt x="693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45;p66">
              <a:extLst>
                <a:ext uri="{FF2B5EF4-FFF2-40B4-BE49-F238E27FC236}">
                  <a16:creationId xmlns:a16="http://schemas.microsoft.com/office/drawing/2014/main" xmlns="" id="{C9B82207-7937-69AF-2B00-9E7E05E76FF6}"/>
                </a:ext>
              </a:extLst>
            </p:cNvPr>
            <p:cNvSpPr/>
            <p:nvPr/>
          </p:nvSpPr>
          <p:spPr>
            <a:xfrm>
              <a:off x="-1681630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046;p66">
              <a:extLst>
                <a:ext uri="{FF2B5EF4-FFF2-40B4-BE49-F238E27FC236}">
                  <a16:creationId xmlns:a16="http://schemas.microsoft.com/office/drawing/2014/main" xmlns="" id="{90F08D18-8B5E-6FA9-9D32-089D0548E3CF}"/>
                </a:ext>
              </a:extLst>
            </p:cNvPr>
            <p:cNvSpPr/>
            <p:nvPr/>
          </p:nvSpPr>
          <p:spPr>
            <a:xfrm>
              <a:off x="-16779300" y="3086300"/>
              <a:ext cx="88250" cy="18125"/>
            </a:xfrm>
            <a:custGeom>
              <a:avLst/>
              <a:gdLst/>
              <a:ahLst/>
              <a:cxnLst/>
              <a:rect l="l" t="t" r="r" b="b"/>
              <a:pathLst>
                <a:path w="353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3183" y="725"/>
                  </a:lnTo>
                  <a:cubicBezTo>
                    <a:pt x="3372" y="725"/>
                    <a:pt x="3529" y="567"/>
                    <a:pt x="3529" y="378"/>
                  </a:cubicBezTo>
                  <a:cubicBezTo>
                    <a:pt x="3529" y="221"/>
                    <a:pt x="3372" y="0"/>
                    <a:pt x="318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47;p66">
              <a:extLst>
                <a:ext uri="{FF2B5EF4-FFF2-40B4-BE49-F238E27FC236}">
                  <a16:creationId xmlns:a16="http://schemas.microsoft.com/office/drawing/2014/main" xmlns="" id="{E2661EC6-304C-C483-1F93-CCB7A4054B4F}"/>
                </a:ext>
              </a:extLst>
            </p:cNvPr>
            <p:cNvSpPr/>
            <p:nvPr/>
          </p:nvSpPr>
          <p:spPr>
            <a:xfrm>
              <a:off x="-16636725" y="3086300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221"/>
                    <a:pt x="3371" y="0"/>
                    <a:pt x="31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48;p66">
              <a:extLst>
                <a:ext uri="{FF2B5EF4-FFF2-40B4-BE49-F238E27FC236}">
                  <a16:creationId xmlns:a16="http://schemas.microsoft.com/office/drawing/2014/main" xmlns="" id="{1E20666A-AD58-0155-2E98-BC924E691146}"/>
                </a:ext>
              </a:extLst>
            </p:cNvPr>
            <p:cNvSpPr/>
            <p:nvPr/>
          </p:nvSpPr>
          <p:spPr>
            <a:xfrm>
              <a:off x="-1658395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49;p66">
              <a:extLst>
                <a:ext uri="{FF2B5EF4-FFF2-40B4-BE49-F238E27FC236}">
                  <a16:creationId xmlns:a16="http://schemas.microsoft.com/office/drawing/2014/main" xmlns="" id="{564A48DE-429F-46D0-A778-48E2427FD913}"/>
                </a:ext>
              </a:extLst>
            </p:cNvPr>
            <p:cNvSpPr/>
            <p:nvPr/>
          </p:nvSpPr>
          <p:spPr>
            <a:xfrm>
              <a:off x="-16726525" y="3050850"/>
              <a:ext cx="125250" cy="18150"/>
            </a:xfrm>
            <a:custGeom>
              <a:avLst/>
              <a:gdLst/>
              <a:ahLst/>
              <a:cxnLst/>
              <a:rect l="l" t="t" r="r" b="b"/>
              <a:pathLst>
                <a:path w="5010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4663" y="725"/>
                  </a:lnTo>
                  <a:cubicBezTo>
                    <a:pt x="4852" y="725"/>
                    <a:pt x="5010" y="568"/>
                    <a:pt x="5010" y="378"/>
                  </a:cubicBezTo>
                  <a:cubicBezTo>
                    <a:pt x="5010" y="158"/>
                    <a:pt x="4852" y="0"/>
                    <a:pt x="46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9782;p65">
            <a:extLst>
              <a:ext uri="{FF2B5EF4-FFF2-40B4-BE49-F238E27FC236}">
                <a16:creationId xmlns:a16="http://schemas.microsoft.com/office/drawing/2014/main" xmlns="" id="{1E754A66-794E-BBF9-2A7D-FBC7A7E07EC7}"/>
              </a:ext>
            </a:extLst>
          </p:cNvPr>
          <p:cNvSpPr/>
          <p:nvPr/>
        </p:nvSpPr>
        <p:spPr>
          <a:xfrm>
            <a:off x="2509571" y="3504216"/>
            <a:ext cx="641855" cy="638722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38"/>
          <p:cNvGrpSpPr/>
          <p:nvPr/>
        </p:nvGrpSpPr>
        <p:grpSpPr>
          <a:xfrm rot="4659980" flipH="1">
            <a:off x="-2445608" y="3544517"/>
            <a:ext cx="4573980" cy="3479278"/>
            <a:chOff x="1522650" y="1117750"/>
            <a:chExt cx="4574075" cy="3479350"/>
          </a:xfrm>
        </p:grpSpPr>
        <p:sp>
          <p:nvSpPr>
            <p:cNvPr id="406" name="Google Shape;406;p3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" name="Google Shape;409;p38"/>
          <p:cNvSpPr txBox="1">
            <a:spLocks noGrp="1"/>
          </p:cNvSpPr>
          <p:nvPr>
            <p:ph type="title"/>
          </p:nvPr>
        </p:nvSpPr>
        <p:spPr>
          <a:xfrm>
            <a:off x="2029416" y="2940339"/>
            <a:ext cx="5490474" cy="9266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 dirty="0" smtClean="0"/>
              <a:t>Algorytm Busackera-Gowena</a:t>
            </a:r>
            <a:r>
              <a:rPr lang="en" sz="2800" dirty="0"/>
              <a:t/>
            </a:r>
            <a:br>
              <a:rPr lang="en" sz="2800" dirty="0"/>
            </a:br>
            <a:r>
              <a:rPr lang="en" sz="2400" dirty="0" smtClean="0"/>
              <a:t>Z naszą </a:t>
            </a:r>
            <a:r>
              <a:rPr lang="en" sz="2400" dirty="0" smtClean="0"/>
              <a:t>modyfikacją</a:t>
            </a:r>
            <a:endParaRPr lang="en" sz="2400" dirty="0"/>
          </a:p>
        </p:txBody>
      </p:sp>
      <p:sp>
        <p:nvSpPr>
          <p:cNvPr id="410" name="Google Shape;410;p38"/>
          <p:cNvSpPr txBox="1">
            <a:spLocks noGrp="1"/>
          </p:cNvSpPr>
          <p:nvPr>
            <p:ph type="title" idx="2"/>
          </p:nvPr>
        </p:nvSpPr>
        <p:spPr>
          <a:xfrm>
            <a:off x="2029416" y="1539151"/>
            <a:ext cx="5490474" cy="932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 dirty="0"/>
              <a:t>Koszt </a:t>
            </a:r>
            <a:r>
              <a:rPr lang="en" sz="2800" dirty="0" err="1"/>
              <a:t>Aktywacji</a:t>
            </a:r>
            <a:r>
              <a:rPr lang="en" sz="3200" dirty="0"/>
              <a:t/>
            </a:r>
            <a:br>
              <a:rPr lang="en" sz="3200" dirty="0"/>
            </a:br>
            <a:r>
              <a:rPr lang="en" sz="2400" dirty="0" err="1"/>
              <a:t>Tylko</a:t>
            </a:r>
            <a:r>
              <a:rPr lang="en" sz="2400" dirty="0"/>
              <a:t> </a:t>
            </a:r>
            <a:r>
              <a:rPr lang="en" sz="2400" dirty="0" err="1"/>
              <a:t>aktywne</a:t>
            </a:r>
            <a:r>
              <a:rPr lang="en" sz="2400" dirty="0"/>
              <a:t> </a:t>
            </a:r>
            <a:r>
              <a:rPr lang="en" sz="2400" dirty="0" err="1"/>
              <a:t>krawędzie</a:t>
            </a:r>
            <a:endParaRPr lang="en" sz="2400" dirty="0"/>
          </a:p>
        </p:txBody>
      </p:sp>
      <p:pic>
        <p:nvPicPr>
          <p:cNvPr id="414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200000" flipH="1">
            <a:off x="6453185" y="3064669"/>
            <a:ext cx="34051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64;p49" descr="Obraz zawierający Sztuka fraktalna, zrzut ekranu, Grafika, sztuka&#10;&#10;Zawartość wygenerowana przez AI może być niepoprawna.">
            <a:extLst>
              <a:ext uri="{FF2B5EF4-FFF2-40B4-BE49-F238E27FC236}">
                <a16:creationId xmlns:a16="http://schemas.microsoft.com/office/drawing/2014/main" xmlns="" id="{2A28AD20-ECEF-83F3-DB11-3C3BF72BD3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20000">
            <a:off x="4527343" y="-1606194"/>
            <a:ext cx="6715084" cy="337714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11;p38">
            <a:extLst>
              <a:ext uri="{FF2B5EF4-FFF2-40B4-BE49-F238E27FC236}">
                <a16:creationId xmlns:a16="http://schemas.microsoft.com/office/drawing/2014/main" xmlns="" id="{BD5E7C95-7979-11D8-007B-D98825E9BFB6}"/>
              </a:ext>
            </a:extLst>
          </p:cNvPr>
          <p:cNvSpPr txBox="1">
            <a:spLocks/>
          </p:cNvSpPr>
          <p:nvPr/>
        </p:nvSpPr>
        <p:spPr>
          <a:xfrm>
            <a:off x="531759" y="764545"/>
            <a:ext cx="7146521" cy="661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None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None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pl-PL" sz="3400" dirty="0">
                <a:latin typeface="Space Grotesk"/>
                <a:cs typeface="Space Grotesk"/>
              </a:rPr>
              <a:t>Minimalny Koszt Naprawy Sieci</a:t>
            </a:r>
            <a:endParaRPr lang="pl-PL" sz="3400"/>
          </a:p>
        </p:txBody>
      </p:sp>
      <p:grpSp>
        <p:nvGrpSpPr>
          <p:cNvPr id="20" name="Google Shape;9623;p65">
            <a:extLst>
              <a:ext uri="{FF2B5EF4-FFF2-40B4-BE49-F238E27FC236}">
                <a16:creationId xmlns:a16="http://schemas.microsoft.com/office/drawing/2014/main" xmlns="" id="{3A9A5360-38C7-BB1D-525A-AA57243D395F}"/>
              </a:ext>
            </a:extLst>
          </p:cNvPr>
          <p:cNvGrpSpPr/>
          <p:nvPr/>
        </p:nvGrpSpPr>
        <p:grpSpPr>
          <a:xfrm>
            <a:off x="842591" y="2891242"/>
            <a:ext cx="849575" cy="976595"/>
            <a:chOff x="-50489600" y="1947400"/>
            <a:chExt cx="233150" cy="299125"/>
          </a:xfrm>
        </p:grpSpPr>
        <p:sp>
          <p:nvSpPr>
            <p:cNvPr id="18" name="Google Shape;9624;p65">
              <a:extLst>
                <a:ext uri="{FF2B5EF4-FFF2-40B4-BE49-F238E27FC236}">
                  <a16:creationId xmlns:a16="http://schemas.microsoft.com/office/drawing/2014/main" xmlns="" id="{D93468A6-BAD6-FB48-56E7-AEB6D5808B98}"/>
                </a:ext>
              </a:extLst>
            </p:cNvPr>
            <p:cNvSpPr/>
            <p:nvPr/>
          </p:nvSpPr>
          <p:spPr>
            <a:xfrm>
              <a:off x="-50382475" y="2018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19" name="Google Shape;9625;p65">
              <a:extLst>
                <a:ext uri="{FF2B5EF4-FFF2-40B4-BE49-F238E27FC236}">
                  <a16:creationId xmlns:a16="http://schemas.microsoft.com/office/drawing/2014/main" xmlns="" id="{030043C1-F00E-E76B-A53D-ABC9CA523D53}"/>
                </a:ext>
              </a:extLst>
            </p:cNvPr>
            <p:cNvSpPr/>
            <p:nvPr/>
          </p:nvSpPr>
          <p:spPr>
            <a:xfrm>
              <a:off x="-50489600" y="1947400"/>
              <a:ext cx="233150" cy="299125"/>
            </a:xfrm>
            <a:custGeom>
              <a:avLst/>
              <a:gdLst/>
              <a:ahLst/>
              <a:cxnLst/>
              <a:rect l="l" t="t" r="r" b="b"/>
              <a:pathLst>
                <a:path w="9326" h="11965" extrusionOk="0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</p:grpSp>
      <p:grpSp>
        <p:nvGrpSpPr>
          <p:cNvPr id="6" name="Google Shape;8931;p63">
            <a:extLst>
              <a:ext uri="{FF2B5EF4-FFF2-40B4-BE49-F238E27FC236}">
                <a16:creationId xmlns:a16="http://schemas.microsoft.com/office/drawing/2014/main" xmlns="" id="{F3FF84B2-F3FA-635B-ABBA-C526A5E7DBF4}"/>
              </a:ext>
            </a:extLst>
          </p:cNvPr>
          <p:cNvGrpSpPr/>
          <p:nvPr/>
        </p:nvGrpSpPr>
        <p:grpSpPr>
          <a:xfrm>
            <a:off x="843422" y="1617305"/>
            <a:ext cx="848577" cy="772552"/>
            <a:chOff x="-62518200" y="2692475"/>
            <a:chExt cx="318225" cy="289100"/>
          </a:xfrm>
        </p:grpSpPr>
        <p:sp>
          <p:nvSpPr>
            <p:cNvPr id="4" name="Google Shape;8932;p63">
              <a:extLst>
                <a:ext uri="{FF2B5EF4-FFF2-40B4-BE49-F238E27FC236}">
                  <a16:creationId xmlns:a16="http://schemas.microsoft.com/office/drawing/2014/main" xmlns="" id="{95BCBC77-2C4D-059F-C3F9-EAAFE37F80E8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933;p63">
              <a:extLst>
                <a:ext uri="{FF2B5EF4-FFF2-40B4-BE49-F238E27FC236}">
                  <a16:creationId xmlns:a16="http://schemas.microsoft.com/office/drawing/2014/main" xmlns="" id="{CF41EA92-2735-6736-F162-86829DC28A00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title"/>
          </p:nvPr>
        </p:nvSpPr>
        <p:spPr>
          <a:xfrm>
            <a:off x="441442" y="396015"/>
            <a:ext cx="6813117" cy="9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600" dirty="0" err="1"/>
              <a:t>Geometryczna</a:t>
            </a:r>
            <a:r>
              <a:rPr lang="en" sz="3600" dirty="0"/>
              <a:t> </a:t>
            </a:r>
            <a:r>
              <a:rPr lang="en" sz="3600" dirty="0" err="1"/>
              <a:t>segmentacja</a:t>
            </a:r>
            <a:r>
              <a:rPr lang="en" sz="3600" dirty="0"/>
              <a:t> </a:t>
            </a:r>
            <a:r>
              <a:rPr lang="en" sz="3600" dirty="0" err="1"/>
              <a:t>sieci</a:t>
            </a:r>
            <a:r>
              <a:rPr lang="en" sz="3600" dirty="0"/>
              <a:t> </a:t>
            </a:r>
            <a:r>
              <a:rPr lang="en" sz="3600" dirty="0" err="1"/>
              <a:t>przepływowej</a:t>
            </a:r>
          </a:p>
        </p:txBody>
      </p:sp>
      <p:sp>
        <p:nvSpPr>
          <p:cNvPr id="7" name="Google Shape;10318;p67">
            <a:extLst>
              <a:ext uri="{FF2B5EF4-FFF2-40B4-BE49-F238E27FC236}">
                <a16:creationId xmlns:a16="http://schemas.microsoft.com/office/drawing/2014/main" xmlns="" id="{7860738B-2445-0C9F-AAF1-240A3E5F6B7B}"/>
              </a:ext>
            </a:extLst>
          </p:cNvPr>
          <p:cNvSpPr/>
          <p:nvPr/>
        </p:nvSpPr>
        <p:spPr>
          <a:xfrm>
            <a:off x="646528" y="1656748"/>
            <a:ext cx="915071" cy="920151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8850;p63">
            <a:extLst>
              <a:ext uri="{FF2B5EF4-FFF2-40B4-BE49-F238E27FC236}">
                <a16:creationId xmlns:a16="http://schemas.microsoft.com/office/drawing/2014/main" xmlns="" id="{A13016DD-8AA7-1BA7-3FFE-53426D775DC4}"/>
              </a:ext>
            </a:extLst>
          </p:cNvPr>
          <p:cNvGrpSpPr/>
          <p:nvPr/>
        </p:nvGrpSpPr>
        <p:grpSpPr>
          <a:xfrm>
            <a:off x="647121" y="3098334"/>
            <a:ext cx="918625" cy="912672"/>
            <a:chOff x="-65131525" y="2281350"/>
            <a:chExt cx="316650" cy="316650"/>
          </a:xfrm>
        </p:grpSpPr>
        <p:sp>
          <p:nvSpPr>
            <p:cNvPr id="9" name="Google Shape;8851;p63">
              <a:extLst>
                <a:ext uri="{FF2B5EF4-FFF2-40B4-BE49-F238E27FC236}">
                  <a16:creationId xmlns:a16="http://schemas.microsoft.com/office/drawing/2014/main" xmlns="" id="{4F2E6112-4F75-ADA5-0127-AEF424E21BEF}"/>
                </a:ext>
              </a:extLst>
            </p:cNvPr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852;p63">
              <a:extLst>
                <a:ext uri="{FF2B5EF4-FFF2-40B4-BE49-F238E27FC236}">
                  <a16:creationId xmlns:a16="http://schemas.microsoft.com/office/drawing/2014/main" xmlns="" id="{8FD4A8E5-74CB-7CA8-AC97-E85EA1C7FBD2}"/>
                </a:ext>
              </a:extLst>
            </p:cNvPr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410;p38">
            <a:extLst>
              <a:ext uri="{FF2B5EF4-FFF2-40B4-BE49-F238E27FC236}">
                <a16:creationId xmlns:a16="http://schemas.microsoft.com/office/drawing/2014/main" xmlns="" id="{F0C6AFDE-CE79-B7E7-DEAF-2EED2CDF50D5}"/>
              </a:ext>
            </a:extLst>
          </p:cNvPr>
          <p:cNvSpPr txBox="1">
            <a:spLocks/>
          </p:cNvSpPr>
          <p:nvPr/>
        </p:nvSpPr>
        <p:spPr>
          <a:xfrm>
            <a:off x="2023136" y="1658475"/>
            <a:ext cx="5825464" cy="9195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 dirty="0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  <a:t>Punkt Centralny</a:t>
            </a:r>
            <a:r>
              <a:rPr lang="en" sz="3200" dirty="0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  <a:t/>
            </a:r>
            <a:br>
              <a:rPr lang="en" sz="3200" dirty="0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</a:br>
            <a:r>
              <a:rPr lang="en" sz="2400" dirty="0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  <a:t>Środek ciężkości wszystkich punktów</a:t>
            </a:r>
          </a:p>
        </p:txBody>
      </p:sp>
      <p:sp>
        <p:nvSpPr>
          <p:cNvPr id="21" name="Google Shape;410;p38">
            <a:extLst>
              <a:ext uri="{FF2B5EF4-FFF2-40B4-BE49-F238E27FC236}">
                <a16:creationId xmlns:a16="http://schemas.microsoft.com/office/drawing/2014/main" xmlns="" id="{11EE7524-82D3-162C-6A58-3B596AB87FDE}"/>
              </a:ext>
            </a:extLst>
          </p:cNvPr>
          <p:cNvSpPr txBox="1">
            <a:spLocks/>
          </p:cNvSpPr>
          <p:nvPr/>
        </p:nvSpPr>
        <p:spPr>
          <a:xfrm>
            <a:off x="2024810" y="3098319"/>
            <a:ext cx="5823790" cy="9132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 dirty="0" err="1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  <a:t>Podział</a:t>
            </a:r>
            <a:r>
              <a:rPr lang="en" sz="2800" dirty="0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  <a:t> </a:t>
            </a:r>
            <a:r>
              <a:rPr lang="en" sz="2800" dirty="0" err="1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  <a:t>na</a:t>
            </a:r>
            <a:r>
              <a:rPr lang="en" sz="2800" dirty="0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  <a:t> </a:t>
            </a:r>
            <a:r>
              <a:rPr lang="en" sz="2800" dirty="0" err="1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  <a:t>ćwiartki</a:t>
            </a:r>
            <a:r>
              <a:rPr lang="en" sz="3200" dirty="0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  <a:t/>
            </a:r>
            <a:br>
              <a:rPr lang="en" sz="3200" dirty="0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</a:br>
            <a:r>
              <a:rPr lang="en" sz="2400" dirty="0" err="1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  <a:t>Według</a:t>
            </a:r>
            <a:r>
              <a:rPr lang="en" sz="2400" dirty="0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  <a:t> </a:t>
            </a:r>
            <a:r>
              <a:rPr lang="en" sz="2400" dirty="0" err="1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  <a:t>położenia</a:t>
            </a:r>
            <a:r>
              <a:rPr lang="en" sz="2400" dirty="0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  <a:t> </a:t>
            </a:r>
            <a:r>
              <a:rPr lang="en" sz="2400" dirty="0" err="1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  <a:t>względem</a:t>
            </a:r>
            <a:r>
              <a:rPr lang="en" sz="2400" dirty="0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  <a:t> centrum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720000" y="6265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dirty="0" err="1"/>
              <a:t>Wyszukiwanie</a:t>
            </a:r>
            <a:r>
              <a:rPr lang="en" sz="3600" dirty="0"/>
              <a:t> </a:t>
            </a:r>
            <a:r>
              <a:rPr lang="en" sz="3600" dirty="0" err="1"/>
              <a:t>Wzorców</a:t>
            </a:r>
            <a:r>
              <a:rPr lang="en" sz="3600" dirty="0"/>
              <a:t> w </a:t>
            </a:r>
            <a:r>
              <a:rPr lang="en" sz="3600" dirty="0" err="1"/>
              <a:t>Tekście</a:t>
            </a:r>
          </a:p>
        </p:txBody>
      </p:sp>
      <p:graphicFrame>
        <p:nvGraphicFramePr>
          <p:cNvPr id="261" name="Google Shape;261;p30"/>
          <p:cNvGraphicFramePr/>
          <p:nvPr>
            <p:extLst>
              <p:ext uri="{D42A27DB-BD31-4B8C-83A1-F6EECF244321}">
                <p14:modId xmlns:p14="http://schemas.microsoft.com/office/powerpoint/2010/main" xmlns="" val="2090624556"/>
              </p:ext>
            </p:extLst>
          </p:nvPr>
        </p:nvGraphicFramePr>
        <p:xfrm>
          <a:off x="450476" y="1701053"/>
          <a:ext cx="8192568" cy="2518398"/>
        </p:xfrm>
        <a:graphic>
          <a:graphicData uri="http://schemas.openxmlformats.org/drawingml/2006/table">
            <a:tbl>
              <a:tblPr>
                <a:noFill/>
                <a:tableStyleId>{B5829B03-F9CB-4EA4-B41F-7B6A43E0E5CC}</a:tableStyleId>
              </a:tblPr>
              <a:tblGrid>
                <a:gridCol w="28139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93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89314">
                  <a:extLst>
                    <a:ext uri="{9D8B030D-6E8A-4147-A177-3AD203B41FA5}">
                      <a16:colId xmlns:a16="http://schemas.microsoft.com/office/drawing/2014/main" xmlns="" val="1673952889"/>
                    </a:ext>
                  </a:extLst>
                </a:gridCol>
              </a:tblGrid>
              <a:tr h="47817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dirty="0">
                          <a:latin typeface="Space Grotesk Medium"/>
                        </a:rPr>
                        <a:t>Nazwa Algorytmu</a:t>
                      </a:r>
                      <a:endParaRPr lang="pl" dirty="0">
                        <a:latin typeface="Space Grotesk Medium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" dirty="0">
                          <a:latin typeface="Space Grotesk Medium"/>
                        </a:rPr>
                        <a:t>Złożoność czasowa</a:t>
                      </a:r>
                      <a:endParaRPr lang="pl" dirty="0">
                        <a:latin typeface="Space Grotesk Medium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" dirty="0">
                          <a:latin typeface="Space Grotesk Medium"/>
                        </a:rPr>
                        <a:t>Idea Algorytmu</a:t>
                      </a:r>
                      <a:endParaRPr lang="pl" dirty="0">
                        <a:latin typeface="Space Grotesk Medium"/>
                        <a:sym typeface="Cairo"/>
                      </a:endParaRPr>
                    </a:p>
                  </a:txBody>
                  <a:tcPr marL="91425" marR="91425" marT="0" marB="0" anchor="ctr">
                    <a:lnL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0044789"/>
                  </a:ext>
                </a:extLst>
              </a:tr>
              <a:tr h="47817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Algorytm KMP</a:t>
                      </a:r>
                      <a:endParaRPr lang="pl-PL" sz="1400"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O(</a:t>
                      </a:r>
                      <a:r>
                        <a:rPr lang="pl" sz="1400" b="0" i="0" u="none" strike="noStrike" noProof="0" err="1">
                          <a:solidFill>
                            <a:srgbClr val="3C3939"/>
                          </a:solidFill>
                          <a:latin typeface="Space Grotesk"/>
                        </a:rPr>
                        <a:t>n+m</a:t>
                      </a: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)</a:t>
                      </a:r>
                      <a:endParaRPr sz="1400"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Prefiksy i Sufiksy</a:t>
                      </a:r>
                      <a:endParaRPr lang="pl" sz="1400" b="0" i="0" u="none" strike="noStrike" noProof="0" dirty="0">
                        <a:solidFill>
                          <a:srgbClr val="3C3939"/>
                        </a:solidFill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817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Algorytm </a:t>
                      </a:r>
                      <a:r>
                        <a:rPr lang="pl" sz="1400" b="0" i="0" u="none" strike="noStrike" noProof="0" err="1">
                          <a:solidFill>
                            <a:srgbClr val="3C3939"/>
                          </a:solidFill>
                          <a:latin typeface="Space Grotesk"/>
                        </a:rPr>
                        <a:t>Boyera</a:t>
                      </a: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-Moore'a</a:t>
                      </a:r>
                      <a:endParaRPr sz="1400"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O(n/m), w najgorszym przypadku O(</a:t>
                      </a:r>
                      <a:r>
                        <a:rPr lang="pl" sz="1400" b="0" i="0" u="none" strike="noStrike" noProof="0" err="1">
                          <a:solidFill>
                            <a:srgbClr val="3C3939"/>
                          </a:solidFill>
                          <a:latin typeface="Space Grotesk"/>
                        </a:rPr>
                        <a:t>n+m</a:t>
                      </a: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)</a:t>
                      </a:r>
                      <a:endParaRPr lang="pl" sz="1400" b="0" i="0" u="none" strike="noStrike" noProof="0" dirty="0">
                        <a:solidFill>
                          <a:srgbClr val="3C3939"/>
                        </a:solidFill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Od końca wzorca</a:t>
                      </a:r>
                      <a:endParaRPr lang="pl" sz="1400" b="0" i="0" u="none" strike="noStrike" noProof="0" dirty="0">
                        <a:solidFill>
                          <a:srgbClr val="3C3939"/>
                        </a:solidFill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193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Algorytm Rabina-Karpa</a:t>
                      </a:r>
                      <a:endParaRPr lang="pl" sz="1400" b="0" i="0" u="none" strike="noStrike" noProof="0" dirty="0">
                        <a:solidFill>
                          <a:srgbClr val="3C3939"/>
                        </a:solidFill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O(m*n), w praktyce O(</a:t>
                      </a:r>
                      <a:r>
                        <a:rPr lang="pl" sz="1400" b="0" i="0" u="none" strike="noStrike" noProof="0" err="1">
                          <a:solidFill>
                            <a:srgbClr val="3C3939"/>
                          </a:solidFill>
                          <a:latin typeface="Space Grotesk"/>
                        </a:rPr>
                        <a:t>m+n</a:t>
                      </a: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)</a:t>
                      </a:r>
                      <a:endParaRPr lang="pl" sz="1400" b="0" i="0" u="none" strike="noStrike" noProof="0" dirty="0">
                        <a:solidFill>
                          <a:srgbClr val="3C3939"/>
                        </a:solidFill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" sz="1400" b="0" i="0" u="none" strike="noStrike" noProof="0" err="1">
                          <a:solidFill>
                            <a:srgbClr val="3C3939"/>
                          </a:solidFill>
                          <a:latin typeface="Space Grotesk"/>
                        </a:rPr>
                        <a:t>Hashowanie</a:t>
                      </a:r>
                      <a:endParaRPr lang="pl" sz="1400" b="0" i="0" u="none" strike="noStrike" noProof="0" err="1">
                        <a:solidFill>
                          <a:srgbClr val="3C3939"/>
                        </a:solidFill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193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Algorytm naiwny</a:t>
                      </a:r>
                      <a:endParaRPr lang="pl" sz="1400" b="0" i="0" u="none" strike="noStrike" noProof="0" dirty="0">
                        <a:solidFill>
                          <a:srgbClr val="3C3939"/>
                        </a:solidFill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O(n*m) </a:t>
                      </a:r>
                      <a:r>
                        <a:rPr lang="pl" sz="1400" b="0" i="0" u="none" strike="noStrike" noProof="0" err="1">
                          <a:solidFill>
                            <a:srgbClr val="3C3939"/>
                          </a:solidFill>
                          <a:latin typeface="Space Grotesk"/>
                        </a:rPr>
                        <a:t>dlugosc</a:t>
                      </a: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 tekstu i wzorca</a:t>
                      </a:r>
                      <a:endParaRPr sz="1400"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Porównywanie znak po znaku</a:t>
                      </a:r>
                      <a:endParaRPr lang="pl-PL" sz="1400"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title"/>
          </p:nvPr>
        </p:nvSpPr>
        <p:spPr>
          <a:xfrm>
            <a:off x="441442" y="396015"/>
            <a:ext cx="6813117" cy="9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l-PL" sz="3600" dirty="0" smtClean="0"/>
              <a:t>Kompresja danych</a:t>
            </a:r>
            <a:endParaRPr lang="en" sz="3600" dirty="0"/>
          </a:p>
        </p:txBody>
      </p:sp>
      <p:sp>
        <p:nvSpPr>
          <p:cNvPr id="19" name="Google Shape;410;p38">
            <a:extLst>
              <a:ext uri="{FF2B5EF4-FFF2-40B4-BE49-F238E27FC236}">
                <a16:creationId xmlns:a16="http://schemas.microsoft.com/office/drawing/2014/main" xmlns="" id="{F0C6AFDE-CE79-B7E7-DEAF-2EED2CDF50D5}"/>
              </a:ext>
            </a:extLst>
          </p:cNvPr>
          <p:cNvSpPr txBox="1">
            <a:spLocks/>
          </p:cNvSpPr>
          <p:nvPr/>
        </p:nvSpPr>
        <p:spPr>
          <a:xfrm>
            <a:off x="1600200" y="1657350"/>
            <a:ext cx="6705600" cy="9195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l-PL" sz="2800" dirty="0" smtClean="0">
                <a:latin typeface="Space Grotesk" charset="-18"/>
                <a:cs typeface="Space Grotesk" charset="-18"/>
              </a:rPr>
              <a:t>Przyrostowe dodawanie danych</a:t>
            </a:r>
            <a:r>
              <a:rPr lang="en" sz="3200" dirty="0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  <a:t/>
            </a:r>
            <a:br>
              <a:rPr lang="en" sz="3200" dirty="0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</a:br>
            <a:r>
              <a:rPr lang="pl-PL" sz="2400" dirty="0" smtClean="0">
                <a:latin typeface="Space Grotesk" charset="-18"/>
                <a:cs typeface="Space Grotesk" charset="-18"/>
              </a:rPr>
              <a:t>Kompresja zbiorcza z dopisywaniem danych</a:t>
            </a:r>
            <a:endParaRPr lang="en" sz="2400" dirty="0">
              <a:solidFill>
                <a:sysClr val="windowText" lastClr="000000"/>
              </a:solidFill>
              <a:latin typeface="Space Grotesk" charset="-18"/>
              <a:cs typeface="Space Grotesk" charset="-18"/>
            </a:endParaRPr>
          </a:p>
        </p:txBody>
      </p:sp>
      <p:sp>
        <p:nvSpPr>
          <p:cNvPr id="21" name="Google Shape;410;p38">
            <a:extLst>
              <a:ext uri="{FF2B5EF4-FFF2-40B4-BE49-F238E27FC236}">
                <a16:creationId xmlns:a16="http://schemas.microsoft.com/office/drawing/2014/main" xmlns="" id="{11EE7524-82D3-162C-6A58-3B596AB87FDE}"/>
              </a:ext>
            </a:extLst>
          </p:cNvPr>
          <p:cNvSpPr txBox="1">
            <a:spLocks/>
          </p:cNvSpPr>
          <p:nvPr/>
        </p:nvSpPr>
        <p:spPr>
          <a:xfrm>
            <a:off x="1600200" y="3105150"/>
            <a:ext cx="6705600" cy="9132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l-PL" sz="2800" dirty="0" smtClean="0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  <a:t>Algorytm </a:t>
            </a:r>
            <a:r>
              <a:rPr lang="pl-PL" sz="2800" dirty="0" err="1" smtClean="0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  <a:t>Huffmana</a:t>
            </a:r>
            <a:r>
              <a:rPr lang="en" sz="3200" dirty="0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  <a:t/>
            </a:r>
            <a:br>
              <a:rPr lang="en" sz="3200" dirty="0">
                <a:solidFill>
                  <a:sysClr val="windowText" lastClr="000000"/>
                </a:solidFill>
                <a:latin typeface="Space Grotesk" charset="-18"/>
                <a:cs typeface="Space Grotesk" charset="-18"/>
              </a:rPr>
            </a:br>
            <a:r>
              <a:rPr lang="pl-PL" sz="2400" dirty="0" smtClean="0">
                <a:latin typeface="Space Grotesk" charset="-18"/>
                <a:cs typeface="Space Grotesk" charset="-18"/>
              </a:rPr>
              <a:t>Krótsze kody dla częstszych znaków.</a:t>
            </a:r>
            <a:endParaRPr lang="en" sz="2400" dirty="0">
              <a:solidFill>
                <a:sysClr val="windowText" lastClr="000000"/>
              </a:solidFill>
              <a:latin typeface="Space Grotesk" charset="-18"/>
              <a:cs typeface="Space Grotesk" charset="-1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dirty="0"/>
              <a:t>Technologie </a:t>
            </a:r>
            <a:r>
              <a:rPr lang="en" sz="3600" dirty="0" err="1"/>
              <a:t>i</a:t>
            </a:r>
            <a:r>
              <a:rPr lang="en" sz="3600" dirty="0"/>
              <a:t> </a:t>
            </a:r>
            <a:r>
              <a:rPr lang="en" sz="3600" dirty="0" err="1"/>
              <a:t>Narzędzia</a:t>
            </a:r>
            <a:endParaRPr lang="pl-PL" dirty="0" err="1"/>
          </a:p>
        </p:txBody>
      </p:sp>
      <p:pic>
        <p:nvPicPr>
          <p:cNvPr id="5" name="Grafika 4" descr="Java Vector Logo - Download Free SVG Icon | Worldvectorlogo">
            <a:extLst>
              <a:ext uri="{FF2B5EF4-FFF2-40B4-BE49-F238E27FC236}">
                <a16:creationId xmlns:a16="http://schemas.microsoft.com/office/drawing/2014/main" xmlns="" id="{1DBE6494-690E-2898-FB94-6E8156AA8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9327" y="1577040"/>
            <a:ext cx="1829095" cy="1841732"/>
          </a:xfrm>
          <a:prstGeom prst="rect">
            <a:avLst/>
          </a:prstGeom>
        </p:spPr>
      </p:pic>
      <p:pic>
        <p:nvPicPr>
          <p:cNvPr id="22" name="Obraz 21" descr="JavaFX - Wikipedia">
            <a:extLst>
              <a:ext uri="{FF2B5EF4-FFF2-40B4-BE49-F238E27FC236}">
                <a16:creationId xmlns:a16="http://schemas.microsoft.com/office/drawing/2014/main" xmlns="" id="{94BF90B9-685F-5685-BB19-62A1ECB3CC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3149" y="1288332"/>
            <a:ext cx="2783327" cy="1208257"/>
          </a:xfrm>
          <a:prstGeom prst="rect">
            <a:avLst/>
          </a:prstGeom>
        </p:spPr>
      </p:pic>
      <p:pic>
        <p:nvPicPr>
          <p:cNvPr id="23" name="Grafika 22" descr="File:Octicons-mark-github.svg - Wikimedia Commons">
            <a:extLst>
              <a:ext uri="{FF2B5EF4-FFF2-40B4-BE49-F238E27FC236}">
                <a16:creationId xmlns:a16="http://schemas.microsoft.com/office/drawing/2014/main" xmlns="" id="{175C0A45-87E3-30F7-2968-6CC08AA341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65992" y="1379301"/>
            <a:ext cx="1369820" cy="1363496"/>
          </a:xfrm>
          <a:prstGeom prst="rect">
            <a:avLst/>
          </a:prstGeom>
        </p:spPr>
      </p:pic>
      <p:pic>
        <p:nvPicPr>
          <p:cNvPr id="24" name="Grafika 23" descr="Discord Icon Vector SVG Icon - SVG Repo">
            <a:extLst>
              <a:ext uri="{FF2B5EF4-FFF2-40B4-BE49-F238E27FC236}">
                <a16:creationId xmlns:a16="http://schemas.microsoft.com/office/drawing/2014/main" xmlns="" id="{429E2EA2-18F3-DDDD-14D2-AB0E65493D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085192" y="2971552"/>
            <a:ext cx="1367547" cy="1369979"/>
          </a:xfrm>
          <a:prstGeom prst="rect">
            <a:avLst/>
          </a:prstGeom>
        </p:spPr>
      </p:pic>
      <p:pic>
        <p:nvPicPr>
          <p:cNvPr id="25" name="Obraz 24" descr="File:JetBrains IntelliJ IDEA Product Icon.svg - Wikimedia Commons">
            <a:extLst>
              <a:ext uri="{FF2B5EF4-FFF2-40B4-BE49-F238E27FC236}">
                <a16:creationId xmlns:a16="http://schemas.microsoft.com/office/drawing/2014/main" xmlns="" id="{EEBC54A5-3D09-14EF-070D-4E7235135D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5472" y="3190965"/>
            <a:ext cx="1368562" cy="1371600"/>
          </a:xfrm>
          <a:prstGeom prst="rect">
            <a:avLst/>
          </a:prstGeom>
        </p:spPr>
      </p:pic>
      <p:pic>
        <p:nvPicPr>
          <p:cNvPr id="2" name="Obraz 1" descr="Google Sheets color icon in PNG, SVG">
            <a:extLst>
              <a:ext uri="{FF2B5EF4-FFF2-40B4-BE49-F238E27FC236}">
                <a16:creationId xmlns:a16="http://schemas.microsoft.com/office/drawing/2014/main" xmlns="" id="{7A703ABD-6BB8-7B51-977D-6C062D9377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4517" y="3043766"/>
            <a:ext cx="1633009" cy="1664759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xmlns="" r:id="rId1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/>
          <p:cNvSpPr txBox="1">
            <a:spLocks noGrp="1"/>
          </p:cNvSpPr>
          <p:nvPr>
            <p:ph type="title"/>
          </p:nvPr>
        </p:nvSpPr>
        <p:spPr>
          <a:xfrm>
            <a:off x="3877681" y="5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Wykres</a:t>
            </a:r>
            <a:r>
              <a:rPr lang="en" dirty="0"/>
              <a:t> </a:t>
            </a:r>
            <a:r>
              <a:rPr lang="en" dirty="0" err="1"/>
              <a:t>wzrostu</a:t>
            </a:r>
            <a:r>
              <a:rPr lang="en" dirty="0"/>
              <a:t> </a:t>
            </a:r>
            <a:r>
              <a:rPr lang="en" dirty="0" err="1"/>
              <a:t>czasu</a:t>
            </a:r>
            <a:r>
              <a:rPr lang="en" dirty="0"/>
              <a:t/>
            </a:r>
            <a:br>
              <a:rPr lang="en" dirty="0"/>
            </a:br>
            <a:r>
              <a:rPr lang="en" dirty="0"/>
              <a:t>w Alg. </a:t>
            </a:r>
            <a:r>
              <a:rPr lang="en" dirty="0" err="1"/>
              <a:t>Edmondsa</a:t>
            </a:r>
            <a:r>
              <a:rPr lang="en" dirty="0"/>
              <a:t>-Karpa </a:t>
            </a:r>
          </a:p>
        </p:txBody>
      </p:sp>
      <p:graphicFrame>
        <p:nvGraphicFramePr>
          <p:cNvPr id="526" name="Google Shape;526;p47"/>
          <p:cNvGraphicFramePr/>
          <p:nvPr>
            <p:extLst>
              <p:ext uri="{D42A27DB-BD31-4B8C-83A1-F6EECF244321}">
                <p14:modId xmlns:p14="http://schemas.microsoft.com/office/powerpoint/2010/main" xmlns="" val="3365609778"/>
              </p:ext>
            </p:extLst>
          </p:nvPr>
        </p:nvGraphicFramePr>
        <p:xfrm>
          <a:off x="166349" y="285780"/>
          <a:ext cx="3644383" cy="4481273"/>
        </p:xfrm>
        <a:graphic>
          <a:graphicData uri="http://schemas.openxmlformats.org/drawingml/2006/table">
            <a:tbl>
              <a:tblPr>
                <a:noFill/>
                <a:tableStyleId>{B5829B03-F9CB-4EA4-B41F-7B6A43E0E5CC}</a:tableStyleId>
              </a:tblPr>
              <a:tblGrid>
                <a:gridCol w="9885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36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1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11096">
                  <a:extLst>
                    <a:ext uri="{9D8B030D-6E8A-4147-A177-3AD203B41FA5}">
                      <a16:colId xmlns:a16="http://schemas.microsoft.com/office/drawing/2014/main" xmlns="" val="3961106925"/>
                    </a:ext>
                  </a:extLst>
                </a:gridCol>
              </a:tblGrid>
              <a:tr h="358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err="1">
                          <a:solidFill>
                            <a:schemeClr val="dk1"/>
                          </a:solidFill>
                          <a:latin typeface="Anaheim"/>
                          <a:ea typeface="Space Grotesk Medium"/>
                          <a:cs typeface="Space Grotesk Medium"/>
                        </a:rPr>
                        <a:t>Liczba</a:t>
                      </a: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Space Grotesk Medium"/>
                          <a:cs typeface="Space Grotesk Medium"/>
                        </a:rPr>
                        <a:t> </a:t>
                      </a:r>
                      <a:r>
                        <a:rPr lang="en" sz="1100" err="1">
                          <a:solidFill>
                            <a:schemeClr val="dk1"/>
                          </a:solidFill>
                          <a:latin typeface="Anaheim"/>
                          <a:ea typeface="Space Grotesk Medium"/>
                          <a:cs typeface="Space Grotesk Medium"/>
                        </a:rPr>
                        <a:t>wierzchołków</a:t>
                      </a:r>
                      <a:endParaRPr lang="en" sz="1100" err="1">
                        <a:solidFill>
                          <a:schemeClr val="dk1"/>
                        </a:solidFill>
                        <a:latin typeface="Anahei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Space Grotesk Medium"/>
                          <a:cs typeface="Space Grotesk Medium"/>
                        </a:rPr>
                        <a:t>Graf </a:t>
                      </a:r>
                      <a:r>
                        <a:rPr lang="en" sz="1100" err="1">
                          <a:solidFill>
                            <a:schemeClr val="dk1"/>
                          </a:solidFill>
                          <a:latin typeface="Anaheim"/>
                          <a:ea typeface="Space Grotesk Medium"/>
                          <a:cs typeface="Space Grotesk Medium"/>
                        </a:rPr>
                        <a:t>rzadki</a:t>
                      </a:r>
                      <a:endParaRPr lang="en" sz="1100" err="1">
                        <a:solidFill>
                          <a:schemeClr val="dk1"/>
                        </a:solidFill>
                        <a:latin typeface="Anahei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Graf </a:t>
                      </a:r>
                      <a:r>
                        <a:rPr lang="en" sz="1100" b="0" i="0" u="none" strike="noStrike" noProof="0" dirty="0" err="1">
                          <a:solidFill>
                            <a:schemeClr val="dk1"/>
                          </a:solidFill>
                          <a:latin typeface="Anaheim"/>
                        </a:rPr>
                        <a:t>średnio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 </a:t>
                      </a:r>
                      <a:r>
                        <a:rPr lang="en" sz="1100" b="0" i="0" u="none" strike="noStrike" noProof="0" dirty="0" err="1">
                          <a:solidFill>
                            <a:schemeClr val="dk1"/>
                          </a:solidFill>
                          <a:latin typeface="Anaheim"/>
                        </a:rPr>
                        <a:t>gęsty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Graf </a:t>
                      </a:r>
                      <a:r>
                        <a:rPr lang="en" sz="1100" b="0" i="0" u="none" strike="noStrike" noProof="0" err="1">
                          <a:solidFill>
                            <a:schemeClr val="dk1"/>
                          </a:solidFill>
                          <a:latin typeface="Anaheim"/>
                        </a:rPr>
                        <a:t>gęsty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 </a:t>
                      </a:r>
                      <a:endParaRPr lang="pl-PL" sz="1100">
                        <a:latin typeface="Anaheim"/>
                        <a:sym typeface="Space Grotesk Medium"/>
                      </a:endParaRPr>
                    </a:p>
                  </a:txBody>
                  <a:tcPr marL="91425" marR="91425" marT="45700" marB="4570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Anaheim"/>
                        </a:rPr>
                        <a:t>100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0,0008s</a:t>
                      </a:r>
                      <a:endParaRPr lang="pl-PL" sz="1100">
                        <a:latin typeface="Anaheim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0,002s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0,001s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0,2s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0,1s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2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1,7s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6,5s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0,9s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3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6s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27s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3s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4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14s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53s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9s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5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27s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104s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18s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6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40s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145s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29s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85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7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65s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241s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44s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7017652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8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107s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410s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75s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1888835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9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217s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579s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109s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9375119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10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291s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999s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165s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617790"/>
                  </a:ext>
                </a:extLst>
              </a:tr>
            </a:tbl>
          </a:graphicData>
        </a:graphic>
      </p:graphicFrame>
      <p:pic>
        <p:nvPicPr>
          <p:cNvPr id="8" name="Obraz 7" descr="Obraz zawierający tekst, zrzut ekranu, linia, Wykres&#10;&#10;Zawartość wygenerowana przez AI może być niepoprawna.">
            <a:extLst>
              <a:ext uri="{FF2B5EF4-FFF2-40B4-BE49-F238E27FC236}">
                <a16:creationId xmlns:a16="http://schemas.microsoft.com/office/drawing/2014/main" xmlns="" id="{8CF0E5EC-928A-7122-AA1A-9D1C3B580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581150"/>
            <a:ext cx="4817753" cy="29902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324</Words>
  <Application>Microsoft Office PowerPoint</Application>
  <PresentationFormat>Pokaz na ekranie (16:9)</PresentationFormat>
  <Paragraphs>172</Paragraphs>
  <Slides>12</Slides>
  <Notes>12</Notes>
  <HiddenSlides>0</HiddenSlides>
  <MMClips>0</MMClips>
  <ScaleCrop>false</ScaleCrop>
  <HeadingPairs>
    <vt:vector size="6" baseType="variant">
      <vt:variant>
        <vt:lpstr>Używane czcionki</vt:lpstr>
      </vt:variant>
      <vt:variant>
        <vt:i4>11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12</vt:i4>
      </vt:variant>
    </vt:vector>
  </HeadingPairs>
  <TitlesOfParts>
    <vt:vector size="25" baseType="lpstr">
      <vt:lpstr>Arial</vt:lpstr>
      <vt:lpstr>Space Grotesk</vt:lpstr>
      <vt:lpstr>Roboto</vt:lpstr>
      <vt:lpstr>Cairo</vt:lpstr>
      <vt:lpstr>Space Grotesk Medium</vt:lpstr>
      <vt:lpstr>Raleway</vt:lpstr>
      <vt:lpstr>PT Sans</vt:lpstr>
      <vt:lpstr>Anaheim</vt:lpstr>
      <vt:lpstr>Proxima Nova</vt:lpstr>
      <vt:lpstr>Nunito Light</vt:lpstr>
      <vt:lpstr>Open Sans</vt:lpstr>
      <vt:lpstr>Data Migration Project Proposal by Slidesgo</vt:lpstr>
      <vt:lpstr>Slidesgo Final Pages</vt:lpstr>
      <vt:lpstr>Zespół   5</vt:lpstr>
      <vt:lpstr>Podział problemu na podproblemy</vt:lpstr>
      <vt:lpstr>Maksymalny Przepływ: Wiele Źrodeł i Ujść</vt:lpstr>
      <vt:lpstr>Algorytm Busackera-Gowena Z naszą modyfikacją</vt:lpstr>
      <vt:lpstr>Geometryczna segmentacja sieci przepływowej</vt:lpstr>
      <vt:lpstr>Wyszukiwanie Wzorców w Tekście</vt:lpstr>
      <vt:lpstr>Kompresja danych</vt:lpstr>
      <vt:lpstr>Technologie i Narzędzia</vt:lpstr>
      <vt:lpstr>Wykres wzrostu czasu w Alg. Edmondsa-Karpa </vt:lpstr>
      <vt:lpstr>Wykres wzrostu czasu w zmodyfikowanym Alg. Busackera-Gowena </vt:lpstr>
      <vt:lpstr>Porównanie rozmiaru danych przed i po kompresji (kodowanie Huffmana):</vt:lpstr>
      <vt:lpstr>Dziękujemy za uwage!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Zespół   5</dc:title>
  <cp:lastModifiedBy>Kacper Pawlicki</cp:lastModifiedBy>
  <cp:revision>699</cp:revision>
  <dcterms:modified xsi:type="dcterms:W3CDTF">2025-06-12T07:24:43Z</dcterms:modified>
</cp:coreProperties>
</file>